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329" r:id="rId3"/>
    <p:sldId id="330" r:id="rId4"/>
    <p:sldId id="331" r:id="rId5"/>
    <p:sldId id="268" r:id="rId6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FF"/>
    <a:srgbClr val="D34DE9"/>
    <a:srgbClr val="42ECF4"/>
    <a:srgbClr val="CA14A3"/>
    <a:srgbClr val="0ED01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br>
              <a:rPr lang="en-US" sz="2800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Protection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Goals of Protection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58" y="1548854"/>
            <a:ext cx="115433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Computer consists of a collection of objects, hardware or software</a:t>
            </a:r>
          </a:p>
          <a:p>
            <a:r>
              <a:rPr lang="en-US" altLang="en-US" dirty="0"/>
              <a:t>Each object can be accessed through a well-defined set of operations</a:t>
            </a:r>
          </a:p>
          <a:p>
            <a:r>
              <a:rPr lang="en-US" altLang="en-US" b="1" dirty="0">
                <a:solidFill>
                  <a:srgbClr val="C00000"/>
                </a:solidFill>
              </a:rPr>
              <a:t>Protection problem </a:t>
            </a:r>
            <a:r>
              <a:rPr lang="en-US" altLang="en-US" dirty="0"/>
              <a:t>- ensure that each object is accessed correctly and only by those processes that are allowed to do so</a:t>
            </a:r>
          </a:p>
          <a:p>
            <a:r>
              <a:rPr lang="en-US" altLang="en-US" dirty="0"/>
              <a:t>policy and mechanism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Principles of Protection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58" y="1548854"/>
            <a:ext cx="115433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Guiding principle – </a:t>
            </a:r>
            <a:r>
              <a:rPr lang="en-US" altLang="en-US" b="1" dirty="0">
                <a:solidFill>
                  <a:srgbClr val="3366FF"/>
                </a:solidFill>
              </a:rPr>
              <a:t>principle of least privilege</a:t>
            </a:r>
          </a:p>
          <a:p>
            <a:pPr lvl="1"/>
            <a:r>
              <a:rPr lang="en-US" altLang="en-US" dirty="0"/>
              <a:t>Programs, users and systems should be given just enough </a:t>
            </a:r>
            <a:r>
              <a:rPr lang="en-US" altLang="en-US" b="1" dirty="0">
                <a:solidFill>
                  <a:srgbClr val="3366FF"/>
                </a:solidFill>
              </a:rPr>
              <a:t>privileges </a:t>
            </a:r>
            <a:r>
              <a:rPr lang="en-US" altLang="en-US" dirty="0"/>
              <a:t>to perform their tasks</a:t>
            </a:r>
          </a:p>
          <a:p>
            <a:pPr lvl="1"/>
            <a:r>
              <a:rPr lang="en-US" altLang="en-US" dirty="0"/>
              <a:t>Limits damage if entity has a bug, gets abused</a:t>
            </a:r>
          </a:p>
          <a:p>
            <a:pPr lvl="1"/>
            <a:r>
              <a:rPr lang="en-US" altLang="en-US" dirty="0"/>
              <a:t>Can be static (during life of system, during life of process) </a:t>
            </a:r>
          </a:p>
          <a:p>
            <a:pPr lvl="1"/>
            <a:r>
              <a:rPr lang="en-US" altLang="en-US" dirty="0"/>
              <a:t>Or dynamic (changed by process as needed) – </a:t>
            </a:r>
            <a:r>
              <a:rPr lang="en-US" altLang="en-US" b="1" dirty="0">
                <a:solidFill>
                  <a:srgbClr val="3366FF"/>
                </a:solidFill>
              </a:rPr>
              <a:t>privilege escalation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Need to know</a:t>
            </a:r>
            <a:r>
              <a:rPr lang="ja-JP" altLang="en-US" dirty="0"/>
              <a:t>”</a:t>
            </a:r>
            <a:r>
              <a:rPr lang="en-US" altLang="ja-JP" dirty="0"/>
              <a:t> a similar concept regarding access to data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0477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Access Matrix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7647" y="1305936"/>
            <a:ext cx="115433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View protection as a matrix (</a:t>
            </a:r>
            <a:r>
              <a:rPr lang="en-US" altLang="en-US" b="1" dirty="0">
                <a:solidFill>
                  <a:srgbClr val="3366FF"/>
                </a:solidFill>
              </a:rPr>
              <a:t>access matrix</a:t>
            </a:r>
            <a:r>
              <a:rPr lang="en-US" altLang="en-US" dirty="0"/>
              <a:t>)</a:t>
            </a:r>
            <a:endParaRPr lang="en-US" altLang="en-US" sz="1050" dirty="0"/>
          </a:p>
          <a:p>
            <a:r>
              <a:rPr lang="en-US" altLang="en-US" dirty="0"/>
              <a:t>Rows represent domains</a:t>
            </a:r>
            <a:endParaRPr lang="en-US" altLang="en-US" sz="1050" dirty="0"/>
          </a:p>
          <a:p>
            <a:r>
              <a:rPr lang="en-US" altLang="en-US" dirty="0"/>
              <a:t>Columns represent objects</a:t>
            </a:r>
            <a:endParaRPr lang="en-US" altLang="en-US" sz="1050" dirty="0"/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 </a:t>
            </a:r>
            <a:r>
              <a:rPr lang="en-US" altLang="en-US" dirty="0"/>
              <a:t>is the set of operations that a process executing in </a:t>
            </a:r>
            <a:r>
              <a:rPr lang="en-US" altLang="en-US" dirty="0" err="1"/>
              <a:t>Domain</a:t>
            </a:r>
            <a:r>
              <a:rPr lang="en-US" altLang="en-US" b="1" baseline="-25000" dirty="0" err="1"/>
              <a:t>i</a:t>
            </a:r>
            <a:r>
              <a:rPr lang="en-US" altLang="en-US" dirty="0"/>
              <a:t> can invoke on </a:t>
            </a:r>
            <a:r>
              <a:rPr lang="en-US" altLang="en-US" dirty="0" err="1"/>
              <a:t>Object</a:t>
            </a:r>
            <a:r>
              <a:rPr lang="en-US" altLang="en-US" b="1" baseline="-25000" dirty="0" err="1"/>
              <a:t>j</a:t>
            </a:r>
            <a:endParaRPr lang="en-US" altLang="en-US" b="1" baseline="-25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63" y="3834823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531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10682</TotalTime>
  <Words>181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Baskerville Old Face</vt:lpstr>
      <vt:lpstr>Book Antiqua</vt:lpstr>
      <vt:lpstr>Calibri</vt:lpstr>
      <vt:lpstr>Calibri Light</vt:lpstr>
      <vt:lpstr>Courier New</vt:lpstr>
      <vt:lpstr>Monotype Sorts</vt:lpstr>
      <vt:lpstr>Webdings</vt:lpstr>
      <vt:lpstr>Office Theme</vt:lpstr>
      <vt:lpstr>OPERATING SYSTEMS (CS F372)  Protection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1159</cp:revision>
  <cp:lastPrinted>2018-08-03T03:52:21Z</cp:lastPrinted>
  <dcterms:created xsi:type="dcterms:W3CDTF">2016-05-19T10:09:53Z</dcterms:created>
  <dcterms:modified xsi:type="dcterms:W3CDTF">2023-12-02T02:26:25Z</dcterms:modified>
</cp:coreProperties>
</file>