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  <p:sldMasterId id="2147483707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7" r:id="rId5"/>
    <p:sldId id="258" r:id="rId6"/>
    <p:sldId id="623" r:id="rId7"/>
    <p:sldId id="624" r:id="rId8"/>
    <p:sldId id="261" r:id="rId9"/>
    <p:sldId id="269" r:id="rId10"/>
    <p:sldId id="262" r:id="rId11"/>
    <p:sldId id="263" r:id="rId12"/>
    <p:sldId id="264" r:id="rId13"/>
    <p:sldId id="621" r:id="rId14"/>
    <p:sldId id="620" r:id="rId15"/>
    <p:sldId id="268" r:id="rId16"/>
    <p:sldId id="270" r:id="rId17"/>
    <p:sldId id="271" r:id="rId18"/>
    <p:sldId id="614" r:id="rId19"/>
    <p:sldId id="615" r:id="rId20"/>
    <p:sldId id="272" r:id="rId21"/>
    <p:sldId id="278" r:id="rId22"/>
    <p:sldId id="280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3"/>
            <p14:sldId id="624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621"/>
            <p14:sldId id="620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4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60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6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=""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4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27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5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85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58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27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93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0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63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51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667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7/JS-Advanced-Exam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modules/76/js-advanced/1300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JSAdvancedSeptember2021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9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8200500" cy="5529262"/>
          </a:xfrm>
        </p:spPr>
        <p:txBody>
          <a:bodyPr>
            <a:normAutofit/>
          </a:bodyPr>
          <a:lstStyle/>
          <a:p>
            <a:r>
              <a:rPr lang="en-US" b="1" dirty="0"/>
              <a:t>Senior technical trainer</a:t>
            </a:r>
            <a:r>
              <a:rPr lang="en-US" dirty="0"/>
              <a:t> with </a:t>
            </a:r>
            <a:r>
              <a:rPr lang="en-US" b="1" dirty="0"/>
              <a:t>5 years </a:t>
            </a:r>
            <a:r>
              <a:rPr lang="en-US" dirty="0"/>
              <a:t>experience in the IT field</a:t>
            </a:r>
          </a:p>
          <a:p>
            <a:r>
              <a:rPr lang="en-US" b="1" dirty="0"/>
              <a:t>Head</a:t>
            </a:r>
            <a:r>
              <a:rPr lang="en-US" dirty="0"/>
              <a:t> of the </a:t>
            </a:r>
            <a:r>
              <a:rPr lang="en-US" b="1" dirty="0"/>
              <a:t>R&amp;D Unit </a:t>
            </a:r>
            <a:r>
              <a:rPr lang="en-US" dirty="0"/>
              <a:t>at Software University</a:t>
            </a:r>
          </a:p>
          <a:p>
            <a:r>
              <a:rPr lang="en-US" dirty="0"/>
              <a:t>Former </a:t>
            </a:r>
            <a:r>
              <a:rPr lang="en-US" b="1" dirty="0"/>
              <a:t>Director</a:t>
            </a:r>
            <a:r>
              <a:rPr lang="en-US" dirty="0"/>
              <a:t> of the </a:t>
            </a:r>
            <a:r>
              <a:rPr lang="en-US" b="1" dirty="0"/>
              <a:t>Education Department </a:t>
            </a:r>
          </a:p>
          <a:p>
            <a:r>
              <a:rPr lang="en-US" dirty="0"/>
              <a:t>JavaScript enthusiast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Viktor Kostadinov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063193-DE8E-4D8A-9108-D253C02D4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1000" y="1584000"/>
            <a:ext cx="3285000" cy="328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-114000" y="1224000"/>
            <a:ext cx="7348800" cy="458787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600" dirty="0"/>
              <a:t>Senior Game Developer in EGT </a:t>
            </a:r>
            <a:r>
              <a:rPr lang="en-US" sz="3600" dirty="0" smtClean="0"/>
              <a:t>Interactive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Bachelor of </a:t>
            </a:r>
            <a:r>
              <a:rPr lang="en-US" sz="3600" dirty="0" smtClean="0"/>
              <a:t>Electronics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5 years of experience in the </a:t>
            </a:r>
            <a:r>
              <a:rPr lang="en-US" sz="3600" dirty="0" smtClean="0"/>
              <a:t>industry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Interests in cinema, gaming and winter sports </a:t>
            </a:r>
            <a:endParaRPr lang="en-US" sz="3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SzPct val="100000"/>
              <a:buNone/>
            </a:pPr>
            <a:endParaRPr lang="bg-BG" sz="3600" dirty="0"/>
          </a:p>
          <a:p>
            <a:pPr marL="304747" lvl="2" indent="0">
              <a:lnSpc>
                <a:spcPct val="100000"/>
              </a:lnSpc>
              <a:buClr>
                <a:srgbClr val="F2B254"/>
              </a:buClr>
              <a:buSzPct val="100000"/>
              <a:buNone/>
            </a:pPr>
            <a:endParaRPr lang="bg-BG" sz="3200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Alexander Pelev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4C82D8-43C7-42B9-BCDC-EE47E0928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55"/>
          <a:stretch/>
        </p:blipFill>
        <p:spPr>
          <a:xfrm>
            <a:off x="7896000" y="1539000"/>
            <a:ext cx="3489198" cy="3509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2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3 problems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r>
              <a:rPr lang="en-US" dirty="0"/>
              <a:t>Exam: 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bg-BG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 Oct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  <a:p>
            <a:r>
              <a:rPr lang="en-US" dirty="0"/>
              <a:t>Retake: </a:t>
            </a:r>
            <a:r>
              <a:rPr lang="en-US" b="1" dirty="0" smtClean="0">
                <a:solidFill>
                  <a:schemeClr val="bg1"/>
                </a:solidFill>
              </a:rPr>
              <a:t>10 Dec </a:t>
            </a:r>
            <a:r>
              <a:rPr lang="en-US" b="1" dirty="0">
                <a:solidFill>
                  <a:schemeClr val="bg1"/>
                </a:solidFill>
              </a:rPr>
              <a:t>2021</a:t>
            </a:r>
          </a:p>
          <a:p>
            <a:r>
              <a:rPr lang="en-US" dirty="0"/>
              <a:t>Problems description: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02" y="1269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="" xmlns:a16="http://schemas.microsoft.com/office/drawing/2014/main" id="{B36F9F65-CA8B-40DB-B9EF-B9922516C367}"/>
              </a:ext>
            </a:extLst>
          </p:cNvPr>
          <p:cNvSpPr/>
          <p:nvPr/>
        </p:nvSpPr>
        <p:spPr>
          <a:xfrm>
            <a:off x="9355397" y="455705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384968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Dec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5650" y="5382861"/>
            <a:ext cx="1815350" cy="791139"/>
            <a:chOff x="7129188" y="5186411"/>
            <a:chExt cx="1815350" cy="791139"/>
          </a:xfrm>
        </p:grpSpPr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129194" y="5186411"/>
              <a:ext cx="1815344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129188" y="5366536"/>
              <a:ext cx="1815350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December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36396"/>
            <a:ext cx="3015000" cy="6929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386" y="1683431"/>
            <a:ext cx="3015000" cy="552963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381170" y="1683432"/>
            <a:ext cx="3285626" cy="1238735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Sep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 Oct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935656" y="1686157"/>
            <a:ext cx="4816371" cy="1236012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16831"/>
            <a:ext cx="3014386" cy="552963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694" y="4069794"/>
            <a:ext cx="3015000" cy="6687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381477" y="3516831"/>
            <a:ext cx="3285626" cy="123873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Oct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Dec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5964" y="3518580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=""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04.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=""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Oct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=""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6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November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=""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=""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=""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 smtClean="0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softuni.bg/trainings/3487/js-advanced-september-2021</a:t>
            </a:r>
            <a:endParaRPr lang="en-US" sz="2400" b="1" u="sng" noProof="1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=""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=""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facebook.com/groups/JSAdvancedSeptember2021</a:t>
            </a:r>
            <a:endParaRPr lang="en-US" sz="2399" b="1" u="sng" noProof="1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6439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=""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Extends</a:t>
            </a:r>
            <a:r>
              <a:rPr lang="en-US" sz="3800" dirty="0"/>
              <a:t> the JS Fundamentals course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Advanced </a:t>
            </a:r>
            <a:r>
              <a:rPr lang="en-US" sz="3800" b="1" dirty="0">
                <a:solidFill>
                  <a:schemeClr val="bg1"/>
                </a:solidFill>
              </a:rPr>
              <a:t>coding skills </a:t>
            </a:r>
            <a:r>
              <a:rPr lang="en-US" sz="3800" dirty="0"/>
              <a:t>for the JS language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Use contemporary </a:t>
            </a:r>
            <a:r>
              <a:rPr lang="en-US" sz="3800" b="1" dirty="0">
                <a:solidFill>
                  <a:schemeClr val="bg1"/>
                </a:solidFill>
              </a:rPr>
              <a:t>techniques</a:t>
            </a:r>
            <a:r>
              <a:rPr lang="en-US" sz="3800" dirty="0"/>
              <a:t>  and </a:t>
            </a:r>
            <a:r>
              <a:rPr lang="en-US" sz="3800" b="1" dirty="0">
                <a:solidFill>
                  <a:schemeClr val="bg1"/>
                </a:solidFill>
              </a:rPr>
              <a:t>paradigms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Master the </a:t>
            </a:r>
            <a:r>
              <a:rPr lang="en-US" sz="3800" b="1" dirty="0">
                <a:solidFill>
                  <a:schemeClr val="bg1"/>
                </a:solidFill>
              </a:rPr>
              <a:t>DOM API </a:t>
            </a:r>
            <a:r>
              <a:rPr lang="en-US" sz="3800" dirty="0"/>
              <a:t>and user interaction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Write code to solve </a:t>
            </a:r>
            <a:r>
              <a:rPr lang="en-US" sz="3800" b="1" dirty="0">
                <a:solidFill>
                  <a:schemeClr val="bg1"/>
                </a:solidFill>
              </a:rPr>
              <a:t>realistic</a:t>
            </a:r>
            <a:r>
              <a:rPr lang="en-US" sz="3800" dirty="0"/>
              <a:t> practical </a:t>
            </a:r>
            <a:r>
              <a:rPr lang="en-US" sz="38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Syntax, Functions and Statements</a:t>
            </a:r>
          </a:p>
          <a:p>
            <a:r>
              <a:rPr lang="en-US" noProof="1"/>
              <a:t> Arrays &amp; Matrices</a:t>
            </a:r>
          </a:p>
          <a:p>
            <a:r>
              <a:rPr lang="en-US" noProof="1"/>
              <a:t> Objects &amp; Composition</a:t>
            </a:r>
          </a:p>
          <a:p>
            <a:r>
              <a:rPr lang="en-US" noProof="1"/>
              <a:t> DOM Introduction</a:t>
            </a:r>
          </a:p>
          <a:p>
            <a:r>
              <a:rPr lang="en-US" noProof="1"/>
              <a:t> DOM Events and Manipulation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Advanced Functions</a:t>
            </a:r>
            <a:endParaRPr lang="bg-BG" noProof="1"/>
          </a:p>
          <a:p>
            <a:pPr>
              <a:buAutoNum type="arabicPeriod" startAt="6"/>
            </a:pPr>
            <a:r>
              <a:rPr lang="en-US" dirty="0"/>
              <a:t>Unit Testing</a:t>
            </a:r>
          </a:p>
          <a:p>
            <a:pPr>
              <a:buAutoNum type="arabicPeriod" startAt="6"/>
            </a:pPr>
            <a:r>
              <a:rPr lang="en-US" noProof="1"/>
              <a:t>Classes</a:t>
            </a:r>
          </a:p>
          <a:p>
            <a:pPr>
              <a:buAutoNum type="arabicPeriod" startAt="6"/>
            </a:pPr>
            <a:r>
              <a:rPr lang="en-US" noProof="1"/>
              <a:t>Prototypes and Inheritance</a:t>
            </a:r>
          </a:p>
          <a:p>
            <a:pPr>
              <a:buAutoNum type="arabicPeriod" startAt="6"/>
            </a:pPr>
            <a:r>
              <a:rPr lang="en-US" noProof="1"/>
              <a:t>Workshop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</TotalTime>
  <Words>704</Words>
  <Application>Microsoft Office PowerPoint</Application>
  <PresentationFormat>Широк екран</PresentationFormat>
  <Paragraphs>175</Paragraphs>
  <Slides>21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21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Consolas</vt:lpstr>
      <vt:lpstr>Wingdings</vt:lpstr>
      <vt:lpstr>Wingdings 2</vt:lpstr>
      <vt:lpstr>SoftUni</vt:lpstr>
      <vt:lpstr>1_SoftUni</vt:lpstr>
      <vt:lpstr>Office Theme</vt:lpstr>
      <vt:lpstr>JavaScript Advanced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Viktor Kostadinov</vt:lpstr>
      <vt:lpstr>Alexander Pelev 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139</cp:revision>
  <dcterms:created xsi:type="dcterms:W3CDTF">2018-05-23T13:08:44Z</dcterms:created>
  <dcterms:modified xsi:type="dcterms:W3CDTF">2021-09-09T19:22:26Z</dcterms:modified>
  <cp:category>programming;computer programming;software development;web development</cp:category>
</cp:coreProperties>
</file>