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iyTKd3UkFsg+cjlgbox9gT21m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0548a0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0548a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7" name="Google Shape;57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4" name="Google Shape;64;p4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jpg"/><Relationship Id="rId4" Type="http://schemas.openxmlformats.org/officeDocument/2006/relationships/image" Target="../media/image4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DrlinBerto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09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4400"/>
              <a:buFont typeface="Comic Sans MS"/>
              <a:buNone/>
            </a:pPr>
            <a:r>
              <a:rPr b="0" i="0" lang="en-US" sz="44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Presents: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B2B2B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0"/>
                </a:gradFill>
                <a:latin typeface="Arial Black"/>
              </a:rPr>
              <a:t>Doctor Lin Berto </a:t>
            </a:r>
          </a:p>
        </p:txBody>
      </p:sp>
      <p:sp>
        <p:nvSpPr>
          <p:cNvPr id="86" name="Google Shape;86;p1"/>
          <p:cNvSpPr/>
          <p:nvPr/>
        </p:nvSpPr>
        <p:spPr>
          <a:xfrm>
            <a:off x="685800" y="3048000"/>
            <a:ext cx="7848600" cy="3124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Alison Angel 03 House Wife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4.jpg"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3.jpg" id="137" name="Google Shape;1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6.jpg"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9.jpg"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.jpg"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4.jpg"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3.jpg" id="154" name="Google Shape;1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6.jpg"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9.jpg"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1.jpg"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.jpg" id="170" name="Google Shape;1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4.jpg"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7.jpg"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9.jpg"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6.jpg" id="186" name="Google Shape;1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1.jpg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.jpg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2.jpg"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0.jpg" id="192" name="Google Shape;1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7.jpg"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4.jpg" id="198" name="Google Shape;1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9.jpg"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3.jpg"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4.jpg"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6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7.jpg"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9.jpg"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5.jpg"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4.jpg"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8.jpg"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7.jpg"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6.jpg" id="245" name="Google Shape;2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4294967295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by </a:t>
            </a:r>
            <a:br>
              <a:rPr b="0" i="0" lang="en-US" sz="3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1" name="Google Shape;251;p30"/>
          <p:cNvSpPr txBox="1"/>
          <p:nvPr>
            <p:ph idx="4294967295" type="body"/>
          </p:nvPr>
        </p:nvSpPr>
        <p:spPr>
          <a:xfrm>
            <a:off x="1752600" y="548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DrlinBerto@gmail.com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295400" y="2133600"/>
            <a:ext cx="8610600" cy="2473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0"/>
                </a:gradFill>
                <a:latin typeface="Impact"/>
              </a:rPr>
              <a:t>Dr Lin Berto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5.jpg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2.jpg"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3.jp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7.jpg"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0.jpg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9.jpg"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5.jpg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4.jpg"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6.jpg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112"/>
            <a:ext cx="9144000" cy="6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0.jpg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462" y="0"/>
            <a:ext cx="455453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2.jpg"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54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2002-03-09T20:36:39Z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