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B149EC-F2E9-4A86-B477-5333457E4A50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Фото-блог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на </a:t>
            </a:r>
            <a:r>
              <a:rPr lang="en-US" dirty="0"/>
              <a:t>Java Spring + Angular JS)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32656"/>
            <a:ext cx="6400800" cy="694928"/>
          </a:xfrm>
        </p:spPr>
        <p:txBody>
          <a:bodyPr/>
          <a:lstStyle/>
          <a:p>
            <a:r>
              <a:rPr lang="ru-RU" dirty="0"/>
              <a:t>Защита проекта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499992" y="5661248"/>
            <a:ext cx="4240560" cy="694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ФИО: </a:t>
            </a:r>
            <a:r>
              <a:rPr lang="ru-RU" dirty="0" err="1" smtClean="0"/>
              <a:t>Головчан</a:t>
            </a:r>
            <a:r>
              <a:rPr lang="ru-RU" dirty="0" smtClean="0"/>
              <a:t> П.И.</a:t>
            </a:r>
          </a:p>
          <a:p>
            <a:pPr algn="l"/>
            <a:r>
              <a:rPr lang="ru-RU" dirty="0" smtClean="0"/>
              <a:t>Должность: инженер-программист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Delphi+SQL</a:t>
            </a:r>
            <a:endParaRPr lang="en-US" dirty="0" smtClean="0"/>
          </a:p>
          <a:p>
            <a:pPr algn="l"/>
            <a:r>
              <a:rPr lang="ru-RU" dirty="0" smtClean="0"/>
              <a:t>Компания: </a:t>
            </a:r>
            <a:r>
              <a:rPr lang="en-US" dirty="0" err="1" smtClean="0"/>
              <a:t>Diasoft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0" y="5553236"/>
            <a:ext cx="1012367" cy="910952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2688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защиты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89667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2" action="ppaction://hlinksldjump"/>
              </a:rPr>
              <a:t>Цели проекта 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3" action="ppaction://hlinksldjump"/>
              </a:rPr>
              <a:t>Что планировалось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4" action="ppaction://hlinksldjump"/>
              </a:rPr>
              <a:t>Используемые технологии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5" action="ppaction://hlinksldjump"/>
              </a:rPr>
              <a:t>Что получилось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6" action="ppaction://hlinksldjump"/>
              </a:rPr>
              <a:t>Схемы/архитектура</a:t>
            </a: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3200" dirty="0" smtClean="0">
                <a:hlinkClick r:id="rId7" action="ppaction://hlinksldjump"/>
              </a:rPr>
              <a:t>Выводы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7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5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0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планировалось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75656" y="1535974"/>
            <a:ext cx="3168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Java Spring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Postgre</a:t>
            </a:r>
            <a:r>
              <a:rPr lang="en-US" dirty="0" smtClean="0"/>
              <a:t> 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Liquibase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2492896"/>
            <a:ext cx="344055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Frontend: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Type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Angular JS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Angular Material UI framework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4149080"/>
            <a:ext cx="31683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 and Tools: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IntelliJ IDEA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Dbeaver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Postman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7" y="3502659"/>
            <a:ext cx="325297" cy="22124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23" y="3162643"/>
            <a:ext cx="532305" cy="3252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7" y="2837346"/>
            <a:ext cx="325297" cy="3252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36" y="2424658"/>
            <a:ext cx="315309" cy="32529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54" y="2164236"/>
            <a:ext cx="325297" cy="32529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89" y="1872453"/>
            <a:ext cx="325297" cy="32529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66" y="4616078"/>
            <a:ext cx="781531" cy="52102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3" y="4412277"/>
            <a:ext cx="325297" cy="32529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26" y="2755011"/>
            <a:ext cx="315309" cy="31530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14" y="5027764"/>
            <a:ext cx="325297" cy="3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получилось</a:t>
            </a:r>
            <a:endParaRPr lang="ru-RU" dirty="0"/>
          </a:p>
        </p:txBody>
      </p:sp>
      <p:sp>
        <p:nvSpPr>
          <p:cNvPr id="3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Схемы/архитектура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624" y="548680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Pyr1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41899" y="199689"/>
            <a:ext cx="277606" cy="25629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5400 w 21600"/>
              <a:gd name="T7" fmla="*/ 11800 h 21600"/>
              <a:gd name="T8" fmla="*/ 16200 w 21600"/>
              <a:gd name="T9" fmla="*/ 20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66</Words>
  <Application>Microsoft Office PowerPoint</Application>
  <PresentationFormat>Экран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  Фото-блог  (на Java Spring + Angular JS) 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Схемы/архитектура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</dc:title>
  <dc:creator>pavel adm</dc:creator>
  <cp:lastModifiedBy>name</cp:lastModifiedBy>
  <cp:revision>9</cp:revision>
  <dcterms:created xsi:type="dcterms:W3CDTF">2021-11-23T08:21:15Z</dcterms:created>
  <dcterms:modified xsi:type="dcterms:W3CDTF">2021-11-29T00:20:38Z</dcterms:modified>
</cp:coreProperties>
</file>