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B149EC-F2E9-4A86-B477-5333457E4A5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Фото-блог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Java Spring + Angular JS)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32656"/>
            <a:ext cx="6400800" cy="694928"/>
          </a:xfrm>
        </p:spPr>
        <p:txBody>
          <a:bodyPr/>
          <a:lstStyle/>
          <a:p>
            <a:r>
              <a:rPr lang="ru-RU" dirty="0"/>
              <a:t>Защита проекта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473577" y="4797152"/>
            <a:ext cx="4240560" cy="694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>
                <a:solidFill>
                  <a:schemeClr val="tx1"/>
                </a:solidFill>
              </a:rPr>
              <a:t>ФИО: </a:t>
            </a:r>
            <a:r>
              <a:rPr lang="ru-RU" b="1" dirty="0" err="1" smtClean="0">
                <a:solidFill>
                  <a:schemeClr val="tx1"/>
                </a:solidFill>
              </a:rPr>
              <a:t>Головчан</a:t>
            </a:r>
            <a:r>
              <a:rPr lang="ru-RU" b="1" dirty="0" smtClean="0">
                <a:solidFill>
                  <a:schemeClr val="tx1"/>
                </a:solidFill>
              </a:rPr>
              <a:t> П.И.</a:t>
            </a: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Должность: инженер-программист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Delphi+SQL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Компания: </a:t>
            </a:r>
            <a:r>
              <a:rPr lang="en-US" b="1" dirty="0" err="1" smtClean="0">
                <a:solidFill>
                  <a:schemeClr val="tx1"/>
                </a:solidFill>
              </a:rPr>
              <a:t>Diasoft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689140"/>
            <a:ext cx="1012367" cy="910952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2688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controller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" y="1124744"/>
            <a:ext cx="907286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11067" y="2564904"/>
            <a:ext cx="8478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Весь </a:t>
            </a:r>
            <a:r>
              <a:rPr lang="en-US" sz="2800" dirty="0" smtClean="0"/>
              <a:t>Spring framework </a:t>
            </a:r>
            <a:r>
              <a:rPr lang="ru-RU" sz="2800" dirty="0" smtClean="0"/>
              <a:t>достаточно объемный. Мне еще есть что повторить, изучить, попробовать.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Курс </a:t>
            </a:r>
            <a:r>
              <a:rPr lang="en-US" sz="2800" dirty="0" err="1" smtClean="0"/>
              <a:t>Otus</a:t>
            </a:r>
            <a:r>
              <a:rPr lang="en-US" sz="2800" dirty="0" smtClean="0"/>
              <a:t> </a:t>
            </a:r>
            <a:r>
              <a:rPr lang="ru-RU" sz="2800" dirty="0" smtClean="0"/>
              <a:t>помогает систематизировать имеющиеся и получить новые знания и  опыт работы с </a:t>
            </a:r>
            <a:r>
              <a:rPr lang="en-US" sz="2800" dirty="0" smtClean="0"/>
              <a:t>Spring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Мир </a:t>
            </a:r>
            <a:r>
              <a:rPr lang="en-US" sz="2800" dirty="0" smtClean="0"/>
              <a:t>Fronted </a:t>
            </a:r>
            <a:r>
              <a:rPr lang="ru-RU" sz="2800" dirty="0" smtClean="0"/>
              <a:t>– а оказался очень большим и разнообразным и переменчивым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Backend</a:t>
            </a:r>
            <a:r>
              <a:rPr lang="ru-RU" sz="2800" dirty="0" smtClean="0"/>
              <a:t> =  Стабильность </a:t>
            </a:r>
            <a:r>
              <a:rPr lang="en-US" sz="2800" dirty="0" smtClean="0"/>
              <a:t>Java </a:t>
            </a:r>
            <a:r>
              <a:rPr lang="ru-RU" sz="2800" dirty="0"/>
              <a:t>+</a:t>
            </a:r>
            <a:r>
              <a:rPr lang="ru-RU" sz="2800" dirty="0" smtClean="0"/>
              <a:t> перспективный </a:t>
            </a:r>
            <a:r>
              <a:rPr lang="en-US" sz="2800" dirty="0" smtClean="0"/>
              <a:t>Spring framework.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87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20888"/>
            <a:ext cx="6912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2" action="ppaction://hlinksldjump"/>
              </a:rPr>
              <a:t>Цели проекта 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3" action="ppaction://hlinksldjump"/>
              </a:rPr>
              <a:t>Что планировалось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4" action="ppaction://hlinksldjump"/>
              </a:rPr>
              <a:t>Используемые технологии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5" action="ppaction://hlinksldjump"/>
              </a:rPr>
              <a:t>Что получилось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6" action="ppaction://hlinksldjump"/>
              </a:rPr>
              <a:t>Схемы/архитектура</a:t>
            </a:r>
            <a:endParaRPr lang="ru-RU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4000" dirty="0" smtClean="0">
                <a:hlinkClick r:id="rId7" action="ppaction://hlinksldjump"/>
              </a:rPr>
              <a:t>Выводы</a:t>
            </a:r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517" y="2708920"/>
            <a:ext cx="8406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Получить опыт (закрепить знания полученные в </a:t>
            </a:r>
            <a:r>
              <a:rPr lang="en-US" sz="2800" dirty="0" err="1" smtClean="0"/>
              <a:t>Otus</a:t>
            </a:r>
            <a:r>
              <a:rPr lang="ru-RU" sz="2800" dirty="0" smtClean="0"/>
              <a:t>) по </a:t>
            </a:r>
            <a:r>
              <a:rPr lang="en-US" sz="2800" dirty="0" smtClean="0"/>
              <a:t>Spring framework</a:t>
            </a:r>
            <a:r>
              <a:rPr lang="ru-RU" sz="2800" dirty="0" smtClean="0"/>
              <a:t> и </a:t>
            </a:r>
            <a:r>
              <a:rPr lang="en-US" sz="2800" dirty="0" smtClean="0"/>
              <a:t>Angular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Написать веб приложение целиком </a:t>
            </a:r>
            <a:r>
              <a:rPr lang="ru-RU" sz="2800" dirty="0"/>
              <a:t>(</a:t>
            </a:r>
            <a:r>
              <a:rPr lang="en-US" sz="2800" dirty="0" err="1"/>
              <a:t>fullstack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и </a:t>
            </a:r>
            <a:r>
              <a:rPr lang="ru-RU" sz="2800" dirty="0" err="1" smtClean="0"/>
              <a:t>бэк</a:t>
            </a:r>
            <a:r>
              <a:rPr lang="ru-RU" sz="2800" dirty="0" smtClean="0"/>
              <a:t> и фронт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Выбрать для себя направление роста (в глубину) </a:t>
            </a:r>
            <a:r>
              <a:rPr lang="ru-RU" sz="2800" dirty="0" err="1" smtClean="0"/>
              <a:t>бэк</a:t>
            </a:r>
            <a:r>
              <a:rPr lang="ru-RU" sz="2800" dirty="0" smtClean="0"/>
              <a:t> или фронт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40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планировалось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92260" y="2725431"/>
            <a:ext cx="66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Достигнуть целей проекта</a:t>
            </a:r>
            <a:endParaRPr lang="en-US" sz="2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не получилось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1899" y="5229200"/>
            <a:ext cx="8334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Хотел, но не успел (освоить) развернуть проект в облаке.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334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932040" y="2936081"/>
            <a:ext cx="3972862" cy="1292662"/>
            <a:chOff x="5191823" y="2492896"/>
            <a:chExt cx="3972862" cy="1292662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492896"/>
              <a:ext cx="344055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Frontend: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Type Script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Angular JS framework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Angular Material UI framework</a:t>
              </a:r>
              <a:endParaRPr lang="ru-RU" dirty="0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27" y="3502659"/>
              <a:ext cx="325297" cy="22124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823" y="3162643"/>
              <a:ext cx="532305" cy="32529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27" y="2837346"/>
              <a:ext cx="325297" cy="325297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813414" y="2171091"/>
            <a:ext cx="3597156" cy="1569660"/>
            <a:chOff x="828942" y="2164236"/>
            <a:chExt cx="3597156" cy="156966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42" y="2507247"/>
              <a:ext cx="325297" cy="325297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828943" y="2164236"/>
              <a:ext cx="3597155" cy="1569660"/>
              <a:chOff x="1046854" y="1535974"/>
              <a:chExt cx="3597155" cy="156966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475656" y="1535974"/>
                <a:ext cx="31683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Backend: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Java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Java Spring framework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/>
                  <a:t>Postgre</a:t>
                </a:r>
                <a:r>
                  <a:rPr lang="en-US" dirty="0" smtClean="0"/>
                  <a:t> SQL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/>
                  <a:t>Liquibase</a:t>
                </a:r>
                <a:endParaRPr lang="ru-RU" dirty="0"/>
              </a:p>
            </p:txBody>
          </p:sp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036" y="2424658"/>
                <a:ext cx="315309" cy="325297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854" y="2164236"/>
                <a:ext cx="325297" cy="325297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526" y="2755011"/>
                <a:ext cx="315309" cy="315309"/>
              </a:xfrm>
              <a:prstGeom prst="rect">
                <a:avLst/>
              </a:prstGeom>
            </p:spPr>
          </p:pic>
        </p:grpSp>
      </p:grpSp>
      <p:grpSp>
        <p:nvGrpSpPr>
          <p:cNvPr id="7" name="Группа 6"/>
          <p:cNvGrpSpPr/>
          <p:nvPr/>
        </p:nvGrpSpPr>
        <p:grpSpPr>
          <a:xfrm>
            <a:off x="2627521" y="5041080"/>
            <a:ext cx="3775143" cy="1292662"/>
            <a:chOff x="2627521" y="5041080"/>
            <a:chExt cx="3775143" cy="1292662"/>
          </a:xfrm>
        </p:grpSpPr>
        <p:sp>
          <p:nvSpPr>
            <p:cNvPr id="6" name="TextBox 5"/>
            <p:cNvSpPr txBox="1"/>
            <p:nvPr/>
          </p:nvSpPr>
          <p:spPr>
            <a:xfrm>
              <a:off x="3234311" y="5041080"/>
              <a:ext cx="316835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IDE and Tools: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IntelliJ IDEA Community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 smtClean="0"/>
                <a:t>Dbeaver</a:t>
              </a:r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Postman</a:t>
              </a: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521" y="5508078"/>
              <a:ext cx="781531" cy="521022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38" y="5304277"/>
              <a:ext cx="325297" cy="325297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469" y="5919764"/>
              <a:ext cx="325297" cy="325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41899" y="2276872"/>
            <a:ext cx="84065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Получен опыт разработки  на </a:t>
            </a:r>
            <a:r>
              <a:rPr lang="en-US" sz="2800" dirty="0" smtClean="0"/>
              <a:t>Java +</a:t>
            </a:r>
            <a:r>
              <a:rPr lang="ru-RU" sz="2800" dirty="0" smtClean="0"/>
              <a:t> </a:t>
            </a:r>
            <a:r>
              <a:rPr lang="en-US" sz="2800" dirty="0" smtClean="0"/>
              <a:t>Spring </a:t>
            </a:r>
            <a:r>
              <a:rPr lang="en-US" sz="2800" dirty="0" smtClean="0"/>
              <a:t>framework</a:t>
            </a:r>
            <a:r>
              <a:rPr lang="ru-RU" sz="2800" dirty="0" smtClean="0"/>
              <a:t> ( увы использована его совсем небольшая часть, весь </a:t>
            </a:r>
            <a:r>
              <a:rPr lang="en-US" sz="2800" dirty="0" smtClean="0"/>
              <a:t>Spring </a:t>
            </a:r>
            <a:r>
              <a:rPr lang="ru-RU" sz="2800" dirty="0" smtClean="0"/>
              <a:t>большой)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Получен опыт разработки на </a:t>
            </a:r>
            <a:r>
              <a:rPr lang="en-US" sz="2800" dirty="0" smtClean="0"/>
              <a:t>Angular</a:t>
            </a:r>
            <a:r>
              <a:rPr lang="ru-RU" sz="2800" dirty="0" smtClean="0"/>
              <a:t> + </a:t>
            </a:r>
            <a:r>
              <a:rPr lang="en-US" sz="2800" dirty="0" smtClean="0"/>
              <a:t>Material UI</a:t>
            </a:r>
            <a:r>
              <a:rPr lang="ru-RU" sz="2800" dirty="0" smtClean="0"/>
              <a:t> ( ознакомился с официальной документацией, много примеров)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1+2 = 3 . Написано учебное </a:t>
            </a:r>
            <a:r>
              <a:rPr lang="ru-RU" sz="2800" dirty="0" smtClean="0"/>
              <a:t>веб </a:t>
            </a:r>
            <a:r>
              <a:rPr lang="ru-RU" sz="2800" dirty="0" smtClean="0"/>
              <a:t>приложение </a:t>
            </a:r>
            <a:r>
              <a:rPr lang="ru-RU" sz="2800" dirty="0"/>
              <a:t>(</a:t>
            </a:r>
            <a:r>
              <a:rPr lang="en-US" sz="2800" dirty="0" err="1"/>
              <a:t>fullstack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и </a:t>
            </a:r>
            <a:r>
              <a:rPr lang="ru-RU" sz="2800" dirty="0" err="1" smtClean="0"/>
              <a:t>бэк</a:t>
            </a:r>
            <a:r>
              <a:rPr lang="ru-RU" sz="2800" dirty="0" smtClean="0"/>
              <a:t> и фронт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Выбрал </a:t>
            </a:r>
            <a:r>
              <a:rPr lang="ru-RU" sz="2800" dirty="0" smtClean="0"/>
              <a:t>для себя направление роста (в глубину) </a:t>
            </a:r>
            <a:r>
              <a:rPr lang="ru-RU" sz="2800" dirty="0" smtClean="0"/>
              <a:t>всё-таки </a:t>
            </a:r>
            <a:r>
              <a:rPr lang="ru-RU" sz="2800" dirty="0" err="1" smtClean="0"/>
              <a:t>бэкэнд</a:t>
            </a:r>
            <a:r>
              <a:rPr lang="ru-RU" sz="2800" dirty="0" smtClean="0"/>
              <a:t> !  Буду изучать глубже </a:t>
            </a:r>
            <a:r>
              <a:rPr lang="en-US" sz="2800" dirty="0" err="1" smtClean="0"/>
              <a:t>Java+Spring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6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взаимодействия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7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934450" cy="52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Liquibase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964487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212</TotalTime>
  <Words>247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  Фото-блог  (на Java Spring + Angular JS)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взаимодействия</vt:lpstr>
      <vt:lpstr>Структура БД</vt:lpstr>
      <vt:lpstr>Liquibase</vt:lpstr>
      <vt:lpstr>Post controller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pavel adm</dc:creator>
  <cp:lastModifiedBy>name</cp:lastModifiedBy>
  <cp:revision>23</cp:revision>
  <dcterms:created xsi:type="dcterms:W3CDTF">2021-11-23T08:21:15Z</dcterms:created>
  <dcterms:modified xsi:type="dcterms:W3CDTF">2021-11-30T08:31:52Z</dcterms:modified>
</cp:coreProperties>
</file>