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7B149EC-F2E9-4A86-B477-5333457E4A50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87" autoAdjust="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8056" y="180122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Фото-блог</a:t>
            </a:r>
            <a:r>
              <a:rPr lang="en-US" dirty="0"/>
              <a:t> </a:t>
            </a:r>
            <a:br>
              <a:rPr lang="en-US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332656"/>
            <a:ext cx="6400800" cy="432048"/>
          </a:xfrm>
        </p:spPr>
        <p:txBody>
          <a:bodyPr/>
          <a:lstStyle/>
          <a:p>
            <a:r>
              <a:rPr lang="ru-RU" dirty="0"/>
              <a:t>Защита проекта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619672" y="5985284"/>
            <a:ext cx="4240560" cy="69492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b="1" dirty="0" smtClean="0">
                <a:solidFill>
                  <a:schemeClr val="tx1"/>
                </a:solidFill>
              </a:rPr>
              <a:t>ФИО: </a:t>
            </a:r>
            <a:r>
              <a:rPr lang="ru-RU" b="1" dirty="0" err="1" smtClean="0">
                <a:solidFill>
                  <a:schemeClr val="tx1"/>
                </a:solidFill>
              </a:rPr>
              <a:t>Головчан</a:t>
            </a:r>
            <a:r>
              <a:rPr lang="ru-RU" b="1" dirty="0" smtClean="0">
                <a:solidFill>
                  <a:schemeClr val="tx1"/>
                </a:solidFill>
              </a:rPr>
              <a:t> П.И.</a:t>
            </a:r>
          </a:p>
          <a:p>
            <a:pPr algn="l"/>
            <a:r>
              <a:rPr lang="ru-RU" b="1" dirty="0" smtClean="0">
                <a:solidFill>
                  <a:schemeClr val="tx1"/>
                </a:solidFill>
              </a:rPr>
              <a:t>Должность: инженер-программист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Delphi+SQL</a:t>
            </a:r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ru-RU" b="1" dirty="0" smtClean="0">
                <a:solidFill>
                  <a:schemeClr val="tx1"/>
                </a:solidFill>
              </a:rPr>
              <a:t>Компания: </a:t>
            </a:r>
            <a:r>
              <a:rPr lang="en-US" b="1" dirty="0" err="1" smtClean="0">
                <a:solidFill>
                  <a:schemeClr val="tx1"/>
                </a:solidFill>
              </a:rPr>
              <a:t>Diasoft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877272"/>
            <a:ext cx="1012367" cy="910952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241300"/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60848"/>
            <a:ext cx="83534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7624" y="548680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Post controller</a:t>
            </a:r>
            <a:endParaRPr lang="ru-RU" dirty="0"/>
          </a:p>
        </p:txBody>
      </p:sp>
      <p:sp>
        <p:nvSpPr>
          <p:cNvPr id="4" name="Pyr1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341899" y="199689"/>
            <a:ext cx="277606" cy="25629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5400 w 21600"/>
              <a:gd name="T7" fmla="*/ 11800 h 21600"/>
              <a:gd name="T8" fmla="*/ 16200 w 21600"/>
              <a:gd name="T9" fmla="*/ 20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24744"/>
            <a:ext cx="8928992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6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7624" y="548680"/>
            <a:ext cx="8229600" cy="1143000"/>
          </a:xfrm>
        </p:spPr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4" name="Pyr1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341899" y="199689"/>
            <a:ext cx="277606" cy="25629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5400 w 21600"/>
              <a:gd name="T7" fmla="*/ 11800 h 21600"/>
              <a:gd name="T8" fmla="*/ 16200 w 21600"/>
              <a:gd name="T9" fmla="*/ 20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11067" y="2564904"/>
            <a:ext cx="84785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800" dirty="0" smtClean="0"/>
              <a:t>Весь </a:t>
            </a:r>
            <a:r>
              <a:rPr lang="en-US" sz="2800" dirty="0" smtClean="0"/>
              <a:t>Spring framework </a:t>
            </a:r>
            <a:r>
              <a:rPr lang="ru-RU" sz="2800" dirty="0" smtClean="0"/>
              <a:t>достаточно объемный. Мне еще есть что повторить, изучить, попробовать.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/>
              <a:t>Курс </a:t>
            </a:r>
            <a:r>
              <a:rPr lang="en-US" sz="2800" dirty="0" err="1" smtClean="0"/>
              <a:t>Otus</a:t>
            </a:r>
            <a:r>
              <a:rPr lang="en-US" sz="2800" dirty="0" smtClean="0"/>
              <a:t> </a:t>
            </a:r>
            <a:r>
              <a:rPr lang="ru-RU" sz="2800" dirty="0" smtClean="0"/>
              <a:t>помогает систематизировать имеющиеся и получить новые знания и  опыт работы с </a:t>
            </a:r>
            <a:r>
              <a:rPr lang="en-US" sz="2800" dirty="0" smtClean="0"/>
              <a:t>Spring framework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/>
              <a:t>Мир </a:t>
            </a:r>
            <a:r>
              <a:rPr lang="en-US" sz="2800" dirty="0" smtClean="0"/>
              <a:t>Fronted </a:t>
            </a:r>
            <a:r>
              <a:rPr lang="ru-RU" sz="2800" dirty="0" smtClean="0"/>
              <a:t>– а оказался очень большим и разнообразным и переменчивым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Backend</a:t>
            </a:r>
            <a:r>
              <a:rPr lang="ru-RU" sz="2800" dirty="0" smtClean="0"/>
              <a:t> =  Стабильность </a:t>
            </a:r>
            <a:r>
              <a:rPr lang="en-US" sz="2800" dirty="0" smtClean="0"/>
              <a:t>Java </a:t>
            </a:r>
            <a:r>
              <a:rPr lang="ru-RU" sz="2800" dirty="0"/>
              <a:t>+</a:t>
            </a:r>
            <a:r>
              <a:rPr lang="ru-RU" sz="2800" dirty="0" smtClean="0"/>
              <a:t> перспективный </a:t>
            </a:r>
            <a:r>
              <a:rPr lang="en-US" sz="2800" dirty="0" smtClean="0"/>
              <a:t>Spring framework.</a:t>
            </a:r>
          </a:p>
        </p:txBody>
      </p:sp>
    </p:spTree>
    <p:extLst>
      <p:ext uri="{BB962C8B-B14F-4D97-AF65-F5344CB8AC3E}">
        <p14:creationId xmlns:p14="http://schemas.microsoft.com/office/powerpoint/2010/main" val="378876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защиты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420888"/>
            <a:ext cx="691276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4000" dirty="0" smtClean="0">
                <a:hlinkClick r:id="rId2" action="ppaction://hlinksldjump"/>
              </a:rPr>
              <a:t>Цели проекта </a:t>
            </a:r>
            <a:endParaRPr lang="ru-RU" sz="4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4000" dirty="0" smtClean="0">
                <a:hlinkClick r:id="rId3" action="ppaction://hlinksldjump"/>
              </a:rPr>
              <a:t>Что планировалось</a:t>
            </a:r>
            <a:endParaRPr lang="ru-RU" sz="4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4000" dirty="0" smtClean="0">
                <a:hlinkClick r:id="rId4" action="ppaction://hlinksldjump"/>
              </a:rPr>
              <a:t>Используемые технологии</a:t>
            </a:r>
            <a:endParaRPr lang="ru-RU" sz="4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4000" dirty="0" smtClean="0">
                <a:hlinkClick r:id="rId5" action="ppaction://hlinksldjump"/>
              </a:rPr>
              <a:t>Что получилось</a:t>
            </a:r>
            <a:endParaRPr lang="ru-RU" sz="4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4000" dirty="0" smtClean="0">
                <a:hlinkClick r:id="rId6" action="ppaction://hlinksldjump"/>
              </a:rPr>
              <a:t>Схемы/архитектура</a:t>
            </a:r>
            <a:endParaRPr lang="ru-RU" sz="4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4000" dirty="0" smtClean="0">
                <a:hlinkClick r:id="rId7" action="ppaction://hlinksldjump"/>
              </a:rPr>
              <a:t>Выводы</a:t>
            </a:r>
            <a:endParaRPr lang="ru-RU" sz="40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272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проекта</a:t>
            </a:r>
            <a:endParaRPr lang="ru-RU" dirty="0"/>
          </a:p>
        </p:txBody>
      </p:sp>
      <p:sp>
        <p:nvSpPr>
          <p:cNvPr id="5" name="Pyr1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341899" y="199689"/>
            <a:ext cx="277606" cy="25629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5400 w 21600"/>
              <a:gd name="T7" fmla="*/ 11800 h 21600"/>
              <a:gd name="T8" fmla="*/ 16200 w 21600"/>
              <a:gd name="T9" fmla="*/ 20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78517" y="2708920"/>
            <a:ext cx="84065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800" dirty="0" smtClean="0"/>
              <a:t>Получить опыт (закрепить знания полученные в </a:t>
            </a:r>
            <a:r>
              <a:rPr lang="en-US" sz="2800" dirty="0" err="1" smtClean="0"/>
              <a:t>Otus</a:t>
            </a:r>
            <a:r>
              <a:rPr lang="ru-RU" sz="2800" dirty="0" smtClean="0"/>
              <a:t>) по </a:t>
            </a:r>
            <a:r>
              <a:rPr lang="en-US" sz="2800" dirty="0" smtClean="0"/>
              <a:t>Spring framework</a:t>
            </a:r>
            <a:r>
              <a:rPr lang="ru-RU" sz="2800" dirty="0" smtClean="0"/>
              <a:t> и </a:t>
            </a:r>
            <a:r>
              <a:rPr lang="en-US" sz="2800" dirty="0" smtClean="0"/>
              <a:t>Angular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/>
              <a:t>Написать веб приложение целиком </a:t>
            </a:r>
            <a:r>
              <a:rPr lang="ru-RU" sz="2800" dirty="0"/>
              <a:t>(</a:t>
            </a:r>
            <a:r>
              <a:rPr lang="en-US" sz="2800" dirty="0" err="1"/>
              <a:t>fullstack</a:t>
            </a:r>
            <a:r>
              <a:rPr lang="ru-RU" sz="2800" dirty="0"/>
              <a:t>)</a:t>
            </a:r>
            <a:r>
              <a:rPr lang="en-US" sz="2800" dirty="0"/>
              <a:t> </a:t>
            </a:r>
            <a:r>
              <a:rPr lang="ru-RU" sz="2800" dirty="0" smtClean="0"/>
              <a:t>и </a:t>
            </a:r>
            <a:r>
              <a:rPr lang="ru-RU" sz="2800" dirty="0" err="1" smtClean="0"/>
              <a:t>бэк</a:t>
            </a:r>
            <a:r>
              <a:rPr lang="ru-RU" sz="2800" dirty="0" smtClean="0"/>
              <a:t> и фронт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/>
              <a:t>Выбрать для себя направление роста (в глубину) </a:t>
            </a:r>
            <a:r>
              <a:rPr lang="ru-RU" sz="2800" dirty="0" err="1" smtClean="0"/>
              <a:t>бэк</a:t>
            </a:r>
            <a:r>
              <a:rPr lang="ru-RU" sz="2800" dirty="0" smtClean="0"/>
              <a:t> или фронт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1406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планировалось</a:t>
            </a:r>
            <a:endParaRPr lang="ru-RU" dirty="0"/>
          </a:p>
        </p:txBody>
      </p:sp>
      <p:sp>
        <p:nvSpPr>
          <p:cNvPr id="3" name="Pyr1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341899" y="199689"/>
            <a:ext cx="277606" cy="25629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5400 w 21600"/>
              <a:gd name="T7" fmla="*/ 11800 h 21600"/>
              <a:gd name="T8" fmla="*/ 16200 w 21600"/>
              <a:gd name="T9" fmla="*/ 20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292260" y="2725431"/>
            <a:ext cx="6696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800" dirty="0" smtClean="0"/>
              <a:t>Достигнуть целей проекта</a:t>
            </a:r>
            <a:endParaRPr lang="en-US" sz="2800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51520" y="38610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Что не получилось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41899" y="5229200"/>
            <a:ext cx="8334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800" dirty="0" smtClean="0"/>
              <a:t>Хотел, но не успел (освоить) развернуть проект в облаке.</a:t>
            </a:r>
          </a:p>
        </p:txBody>
      </p:sp>
    </p:spTree>
    <p:extLst>
      <p:ext uri="{BB962C8B-B14F-4D97-AF65-F5344CB8AC3E}">
        <p14:creationId xmlns:p14="http://schemas.microsoft.com/office/powerpoint/2010/main" val="313349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Pyr1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341899" y="199689"/>
            <a:ext cx="277606" cy="25629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5400 w 21600"/>
              <a:gd name="T7" fmla="*/ 11800 h 21600"/>
              <a:gd name="T8" fmla="*/ 16200 w 21600"/>
              <a:gd name="T9" fmla="*/ 20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18" name="Группа 17"/>
          <p:cNvGrpSpPr/>
          <p:nvPr/>
        </p:nvGrpSpPr>
        <p:grpSpPr>
          <a:xfrm>
            <a:off x="4932040" y="2936081"/>
            <a:ext cx="3972862" cy="1292662"/>
            <a:chOff x="5191823" y="2492896"/>
            <a:chExt cx="3972862" cy="1292662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492896"/>
              <a:ext cx="3440557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Frontend: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/>
                <a:t>Type Script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/>
                <a:t>Angular JS framework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/>
                <a:t>Angular Material UI framework</a:t>
              </a:r>
              <a:endParaRPr lang="ru-RU" dirty="0"/>
            </a:p>
          </p:txBody>
        </p: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327" y="3502659"/>
              <a:ext cx="325297" cy="221249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823" y="3162643"/>
              <a:ext cx="532305" cy="325297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327" y="2837346"/>
              <a:ext cx="325297" cy="325297"/>
            </a:xfrm>
            <a:prstGeom prst="rect">
              <a:avLst/>
            </a:prstGeom>
          </p:spPr>
        </p:pic>
      </p:grpSp>
      <p:grpSp>
        <p:nvGrpSpPr>
          <p:cNvPr id="21" name="Группа 20"/>
          <p:cNvGrpSpPr/>
          <p:nvPr/>
        </p:nvGrpSpPr>
        <p:grpSpPr>
          <a:xfrm>
            <a:off x="813414" y="2171091"/>
            <a:ext cx="3597156" cy="1569660"/>
            <a:chOff x="828942" y="2164236"/>
            <a:chExt cx="3597156" cy="1569660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942" y="2507247"/>
              <a:ext cx="325297" cy="325297"/>
            </a:xfrm>
            <a:prstGeom prst="rect">
              <a:avLst/>
            </a:prstGeom>
          </p:spPr>
        </p:pic>
        <p:grpSp>
          <p:nvGrpSpPr>
            <p:cNvPr id="20" name="Группа 19"/>
            <p:cNvGrpSpPr/>
            <p:nvPr/>
          </p:nvGrpSpPr>
          <p:grpSpPr>
            <a:xfrm>
              <a:off x="828943" y="2164236"/>
              <a:ext cx="3597155" cy="1569660"/>
              <a:chOff x="1046854" y="1535974"/>
              <a:chExt cx="3597155" cy="156966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475656" y="1535974"/>
                <a:ext cx="316835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Backend: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Java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Java Spring framework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err="1" smtClean="0"/>
                  <a:t>Postgre</a:t>
                </a:r>
                <a:r>
                  <a:rPr lang="en-US" dirty="0" smtClean="0"/>
                  <a:t> SQL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err="1" smtClean="0"/>
                  <a:t>Liquibase</a:t>
                </a:r>
                <a:endParaRPr lang="ru-RU" dirty="0"/>
              </a:p>
            </p:txBody>
          </p:sp>
          <p:pic>
            <p:nvPicPr>
              <p:cNvPr id="11" name="Рисунок 1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4036" y="2424658"/>
                <a:ext cx="315309" cy="325297"/>
              </a:xfrm>
              <a:prstGeom prst="rect">
                <a:avLst/>
              </a:prstGeom>
            </p:spPr>
          </p:pic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6854" y="2164236"/>
                <a:ext cx="325297" cy="325297"/>
              </a:xfrm>
              <a:prstGeom prst="rect">
                <a:avLst/>
              </a:prstGeom>
            </p:spPr>
          </p:pic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6526" y="2755011"/>
                <a:ext cx="315309" cy="315309"/>
              </a:xfrm>
              <a:prstGeom prst="rect">
                <a:avLst/>
              </a:prstGeom>
            </p:spPr>
          </p:pic>
        </p:grpSp>
      </p:grpSp>
      <p:grpSp>
        <p:nvGrpSpPr>
          <p:cNvPr id="7" name="Группа 6"/>
          <p:cNvGrpSpPr/>
          <p:nvPr/>
        </p:nvGrpSpPr>
        <p:grpSpPr>
          <a:xfrm>
            <a:off x="2627521" y="5041080"/>
            <a:ext cx="3775143" cy="1292662"/>
            <a:chOff x="2627521" y="5041080"/>
            <a:chExt cx="3775143" cy="1292662"/>
          </a:xfrm>
        </p:grpSpPr>
        <p:sp>
          <p:nvSpPr>
            <p:cNvPr id="6" name="TextBox 5"/>
            <p:cNvSpPr txBox="1"/>
            <p:nvPr/>
          </p:nvSpPr>
          <p:spPr>
            <a:xfrm>
              <a:off x="3234311" y="5041080"/>
              <a:ext cx="3168353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IDE and Tools: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/>
                <a:t>IntelliJ IDEA Community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err="1" smtClean="0"/>
                <a:t>Dbeaver</a:t>
              </a:r>
              <a:endParaRPr lang="en-US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/>
                <a:t>Postman</a:t>
              </a:r>
            </a:p>
          </p:txBody>
        </p:sp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521" y="5508078"/>
              <a:ext cx="781531" cy="521022"/>
            </a:xfrm>
            <a:prstGeom prst="rect">
              <a:avLst/>
            </a:prstGeom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638" y="5304277"/>
              <a:ext cx="325297" cy="325297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7469" y="5919764"/>
              <a:ext cx="325297" cy="325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03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получилось</a:t>
            </a:r>
            <a:endParaRPr lang="ru-RU" dirty="0"/>
          </a:p>
        </p:txBody>
      </p:sp>
      <p:sp>
        <p:nvSpPr>
          <p:cNvPr id="3" name="Pyr1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341899" y="199689"/>
            <a:ext cx="277606" cy="25629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5400 w 21600"/>
              <a:gd name="T7" fmla="*/ 11800 h 21600"/>
              <a:gd name="T8" fmla="*/ 16200 w 21600"/>
              <a:gd name="T9" fmla="*/ 20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41899" y="2276872"/>
            <a:ext cx="84065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800" dirty="0" smtClean="0"/>
              <a:t>Получен опыт разработки  на </a:t>
            </a:r>
            <a:r>
              <a:rPr lang="en-US" sz="2800" dirty="0" smtClean="0"/>
              <a:t>Java +</a:t>
            </a:r>
            <a:r>
              <a:rPr lang="ru-RU" sz="2800" dirty="0" smtClean="0"/>
              <a:t> </a:t>
            </a:r>
            <a:r>
              <a:rPr lang="en-US" sz="2800" dirty="0" smtClean="0"/>
              <a:t>Spring framework</a:t>
            </a:r>
            <a:r>
              <a:rPr lang="ru-RU" sz="2800" dirty="0" smtClean="0"/>
              <a:t> ( увы использована его совсем небольшая часть, весь </a:t>
            </a:r>
            <a:r>
              <a:rPr lang="en-US" sz="2800" dirty="0" smtClean="0"/>
              <a:t>Spring </a:t>
            </a:r>
            <a:r>
              <a:rPr lang="ru-RU" sz="2800" dirty="0" smtClean="0"/>
              <a:t>большой)</a:t>
            </a: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/>
              <a:t>Получен опыт разработки на </a:t>
            </a:r>
            <a:r>
              <a:rPr lang="en-US" sz="2800" dirty="0" smtClean="0"/>
              <a:t>Angular</a:t>
            </a:r>
            <a:r>
              <a:rPr lang="ru-RU" sz="2800" dirty="0" smtClean="0"/>
              <a:t> + </a:t>
            </a:r>
            <a:r>
              <a:rPr lang="en-US" sz="2800" dirty="0" smtClean="0"/>
              <a:t>Material UI</a:t>
            </a:r>
            <a:r>
              <a:rPr lang="ru-RU" sz="2800" dirty="0" smtClean="0"/>
              <a:t> ( ознакомился с официальной документацией, много примеров)</a:t>
            </a: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/>
              <a:t>1+2 = 3 . Написано учебное веб приложение </a:t>
            </a:r>
            <a:r>
              <a:rPr lang="ru-RU" sz="2800" dirty="0"/>
              <a:t>(</a:t>
            </a:r>
            <a:r>
              <a:rPr lang="en-US" sz="2800" dirty="0" err="1"/>
              <a:t>fullstack</a:t>
            </a:r>
            <a:r>
              <a:rPr lang="ru-RU" sz="2800" dirty="0"/>
              <a:t>)</a:t>
            </a:r>
            <a:r>
              <a:rPr lang="en-US" sz="2800" dirty="0"/>
              <a:t> </a:t>
            </a:r>
            <a:r>
              <a:rPr lang="ru-RU" sz="2800" dirty="0" smtClean="0"/>
              <a:t>и </a:t>
            </a:r>
            <a:r>
              <a:rPr lang="ru-RU" sz="2800" dirty="0" err="1" smtClean="0"/>
              <a:t>бэк</a:t>
            </a:r>
            <a:r>
              <a:rPr lang="ru-RU" sz="2800" dirty="0" smtClean="0"/>
              <a:t> и фронт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/>
              <a:t>Выбрал для себя направление роста (в глубину) всё-таки </a:t>
            </a:r>
            <a:r>
              <a:rPr lang="ru-RU" sz="2800" dirty="0" err="1" smtClean="0"/>
              <a:t>бэкэнд</a:t>
            </a:r>
            <a:r>
              <a:rPr lang="ru-RU" sz="2800" dirty="0" smtClean="0"/>
              <a:t> !  Буду изучать глубже </a:t>
            </a:r>
            <a:r>
              <a:rPr lang="en-US" sz="2800" dirty="0" err="1" smtClean="0"/>
              <a:t>Java+Spring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464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Схема взаимодействия</a:t>
            </a:r>
            <a:endParaRPr lang="ru-RU" dirty="0"/>
          </a:p>
        </p:txBody>
      </p:sp>
      <p:sp>
        <p:nvSpPr>
          <p:cNvPr id="4" name="Pyr1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341899" y="199689"/>
            <a:ext cx="277606" cy="25629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5400 w 21600"/>
              <a:gd name="T7" fmla="*/ 11800 h 21600"/>
              <a:gd name="T8" fmla="*/ 16200 w 21600"/>
              <a:gd name="T9" fmla="*/ 20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144000" cy="575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8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7624" y="548680"/>
            <a:ext cx="8229600" cy="36004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Структура БД</a:t>
            </a:r>
            <a:endParaRPr lang="ru-RU" dirty="0"/>
          </a:p>
        </p:txBody>
      </p:sp>
      <p:sp>
        <p:nvSpPr>
          <p:cNvPr id="4" name="Pyr1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341899" y="199689"/>
            <a:ext cx="277606" cy="25629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5400 w 21600"/>
              <a:gd name="T7" fmla="*/ 11800 h 21600"/>
              <a:gd name="T8" fmla="*/ 16200 w 21600"/>
              <a:gd name="T9" fmla="*/ 20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24744"/>
            <a:ext cx="8682930" cy="522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8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7624" y="548680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Liquibase</a:t>
            </a:r>
            <a:endParaRPr lang="ru-RU" dirty="0"/>
          </a:p>
        </p:txBody>
      </p:sp>
      <p:sp>
        <p:nvSpPr>
          <p:cNvPr id="4" name="Pyr1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341899" y="199689"/>
            <a:ext cx="277606" cy="25629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5400 w 21600"/>
              <a:gd name="T7" fmla="*/ 11800 h 21600"/>
              <a:gd name="T8" fmla="*/ 16200 w 21600"/>
              <a:gd name="T9" fmla="*/ 20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8964487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4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217</TotalTime>
  <Words>247</Words>
  <Application>Microsoft Office PowerPoint</Application>
  <PresentationFormat>Экран 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Волна</vt:lpstr>
      <vt:lpstr>  Фото-блог    </vt:lpstr>
      <vt:lpstr>План защиты</vt:lpstr>
      <vt:lpstr>Цели проекта</vt:lpstr>
      <vt:lpstr>Что планировалось</vt:lpstr>
      <vt:lpstr>Используемые технологии</vt:lpstr>
      <vt:lpstr>Что получилось</vt:lpstr>
      <vt:lpstr>Схема взаимодействия</vt:lpstr>
      <vt:lpstr>Структура БД</vt:lpstr>
      <vt:lpstr>Liquibase</vt:lpstr>
      <vt:lpstr>Post controller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проекта</dc:title>
  <dc:creator>pavel adm</dc:creator>
  <cp:lastModifiedBy>name</cp:lastModifiedBy>
  <cp:revision>25</cp:revision>
  <dcterms:created xsi:type="dcterms:W3CDTF">2021-11-23T08:21:15Z</dcterms:created>
  <dcterms:modified xsi:type="dcterms:W3CDTF">2021-11-30T18:05:29Z</dcterms:modified>
</cp:coreProperties>
</file>