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0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8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5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52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4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9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4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0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615" y="552090"/>
            <a:ext cx="9144000" cy="1620777"/>
          </a:xfrm>
        </p:spPr>
        <p:txBody>
          <a:bodyPr>
            <a:normAutofit/>
          </a:bodyPr>
          <a:lstStyle/>
          <a:p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AWITEN</a:t>
            </a:r>
            <a:r>
              <a:rPr lang="es-E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FESTS</a:t>
            </a:r>
            <a:endParaRPr lang="es-E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615" y="2799781"/>
            <a:ext cx="9144000" cy="3161072"/>
          </a:xfrm>
        </p:spPr>
        <p:txBody>
          <a:bodyPr>
            <a:normAutofit fontScale="92500" lnSpcReduction="20000"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web que gestiona los mejores festivales de música electrónica 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proporciona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información más relevante de cada 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festival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 smtClean="0"/>
          </a:p>
          <a:p>
            <a:pPr algn="l"/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Miguel Mirón Alarcón</a:t>
            </a:r>
          </a:p>
          <a:p>
            <a:pPr algn="l"/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Arnau Monllor Valor</a:t>
            </a:r>
          </a:p>
          <a:p>
            <a:pPr algn="l"/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Pérez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Sifre</a:t>
            </a:r>
            <a:endParaRPr lang="es-E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Pavel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Razgovorov</a:t>
            </a:r>
            <a:endParaRPr lang="es-E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pPr algn="l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del proyecto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objetivo del proyecto es informar sobre los próximos festivales de música electrónica, mostrando: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Fecha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localización.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Artistas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participarán en el evento, junto con la información de cada uno de ellos.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géneros de música del festival.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festival.</a:t>
            </a:r>
          </a:p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Últimas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noticias.</a:t>
            </a:r>
          </a:p>
          <a:p>
            <a:pPr marL="0" indent="0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se pretende que la aplicación web sea capaz de gestionar los eventos mediante los usuarios, que pueden ser managers de los artistas o promotores de los festivales.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Pública</a:t>
            </a:r>
            <a:endParaRPr lang="es-ES" sz="1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puede acceder a toda la información de festivales y artistas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a Registro y Login </a:t>
            </a: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Festivales y artistas se pueden organizar por fecha y nombre, respectivamente, o ser buscados por nombre o estilo musical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Privada</a:t>
            </a:r>
          </a:p>
          <a:p>
            <a:pPr marL="108000" indent="0"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s-E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Tres tipos de usuarios: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Administrador: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Puede borrar o bloquear a los usuarios y editar los géneros musicales de los festivales y artistas.</a:t>
            </a:r>
            <a:endParaRPr lang="es-E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Promotor: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Puede crear, editar y borrar sus propios festivales. 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Envía invitaciones a los mánagers de cuyos artistas quiere que actúen en su festival.</a:t>
            </a:r>
            <a:endParaRPr lang="es-ES" sz="2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Mánager:</a:t>
            </a:r>
            <a:endParaRPr lang="es-ES" sz="2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Puede crear, editar y borrar sus propios artistas.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Contesta a las invitaciones de los promotores.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a resaltar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Uso de </a:t>
            </a:r>
            <a:r>
              <a:rPr lang="es-ES" dirty="0"/>
              <a:t>paquetes adicionales, metodologías de organización o control de versiones, etc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A</a:t>
            </a:r>
            <a:r>
              <a:rPr lang="es-ES" dirty="0" smtClean="0"/>
              <a:t>spectos positivos y negativos, problemas encontrados, posibles mejoras.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261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Tema de Office</vt:lpstr>
      <vt:lpstr>AWITEN FESTS</vt:lpstr>
      <vt:lpstr>Objetivo del proyecto</vt:lpstr>
      <vt:lpstr>Funcionalidades</vt:lpstr>
      <vt:lpstr>Funcionalidades</vt:lpstr>
      <vt:lpstr>Aspectos a resaltar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AWITEN FESTS</dc:title>
  <dc:creator>Juan Carlos Monllor</dc:creator>
  <cp:lastModifiedBy>Juan Carlos Monllor</cp:lastModifiedBy>
  <cp:revision>4</cp:revision>
  <dcterms:created xsi:type="dcterms:W3CDTF">2017-05-21T18:17:51Z</dcterms:created>
  <dcterms:modified xsi:type="dcterms:W3CDTF">2017-05-21T18:50:09Z</dcterms:modified>
</cp:coreProperties>
</file>