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8" r:id="rId1"/>
    <p:sldMasterId id="2147484582" r:id="rId2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9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40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724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42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2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738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45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659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640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3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972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003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565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47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119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2331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6272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237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790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506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3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0902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182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3953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048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8067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47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29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59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70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8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75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65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749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  <p:sldLayoutId id="2147484540" r:id="rId12"/>
    <p:sldLayoutId id="2147484541" r:id="rId13"/>
    <p:sldLayoutId id="2147484542" r:id="rId14"/>
    <p:sldLayoutId id="2147484543" r:id="rId15"/>
    <p:sldLayoutId id="2147484544" r:id="rId16"/>
    <p:sldLayoutId id="21474845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88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  <p:sldLayoutId id="2147484594" r:id="rId12"/>
    <p:sldLayoutId id="2147484595" r:id="rId13"/>
    <p:sldLayoutId id="2147484596" r:id="rId14"/>
    <p:sldLayoutId id="2147484597" r:id="rId15"/>
    <p:sldLayoutId id="2147484598" r:id="rId16"/>
    <p:sldLayoutId id="21474845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3615" y="552090"/>
            <a:ext cx="9144000" cy="1620777"/>
          </a:xfrm>
        </p:spPr>
        <p:txBody>
          <a:bodyPr>
            <a:normAutofit/>
          </a:bodyPr>
          <a:lstStyle/>
          <a:p>
            <a:pPr algn="ctr"/>
            <a:r>
              <a:rPr lang="es-ES" sz="66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6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66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AWITEN</a:t>
            </a:r>
            <a:r>
              <a:rPr lang="es-ES" sz="6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6600" b="1" dirty="0" smtClean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FESTS</a:t>
            </a:r>
            <a:endParaRPr lang="es-ES" sz="66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3615" y="2799781"/>
            <a:ext cx="9144000" cy="3161072"/>
          </a:xfrm>
        </p:spPr>
        <p:txBody>
          <a:bodyPr>
            <a:normAutofit fontScale="92500" lnSpcReduction="10000"/>
          </a:bodyPr>
          <a:lstStyle/>
          <a:p>
            <a:r>
              <a:rPr lang="es-ES" sz="32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web que gestiona los mejores festivales de música </a:t>
            </a:r>
            <a:r>
              <a:rPr lang="es-ES" sz="3200" dirty="0" smtClean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endParaRPr lang="es-ES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solidFill>
                <a:srgbClr val="F8F8F8"/>
              </a:solidFill>
            </a:endParaRPr>
          </a:p>
          <a:p>
            <a:pPr algn="r"/>
            <a:r>
              <a:rPr lang="es-ES" sz="16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Miguel </a:t>
            </a:r>
            <a:r>
              <a:rPr lang="es-ES" sz="1600" dirty="0" smtClean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Mirón </a:t>
            </a:r>
            <a:r>
              <a:rPr lang="es-ES" sz="16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Alarcón</a:t>
            </a:r>
          </a:p>
          <a:p>
            <a:pPr algn="r"/>
            <a:r>
              <a:rPr lang="es-ES" sz="16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Arnau Monllor Valor</a:t>
            </a:r>
          </a:p>
          <a:p>
            <a:pPr algn="r"/>
            <a:r>
              <a:rPr lang="es-ES" sz="16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José Pérez </a:t>
            </a:r>
            <a:r>
              <a:rPr lang="es-ES" sz="16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Sifre</a:t>
            </a:r>
            <a:endParaRPr lang="es-ES" sz="1600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" sz="16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Pavel </a:t>
            </a:r>
            <a:r>
              <a:rPr lang="es-ES" sz="16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Razgovorov</a:t>
            </a:r>
            <a:endParaRPr lang="es-ES" sz="1600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/>
          </a:p>
          <a:p>
            <a:pPr algn="l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9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del proyecto</a:t>
            </a:r>
            <a:endParaRPr lang="es-ES" sz="4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objetivo del proyecto es informar sobre los próximos festivales de música electrónica, mostrando: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localización.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Artistas 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participarán en el evento, junto con la información de cada uno de ellos.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Principales 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géneros de música del festival.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festival.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Últimas 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noticias.</a:t>
            </a:r>
          </a:p>
          <a:p>
            <a:pPr marL="0" indent="0">
              <a:buNone/>
            </a:pPr>
            <a:r>
              <a:rPr lang="es-E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También se pretende que la aplicación web sea capaz de gestionar los eventos mediante los usuarios, que pueden ser managers de los artistas o promotores de los festivales.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9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s-ES" sz="36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 Pública</a:t>
            </a:r>
            <a:endParaRPr lang="es-ES" sz="1000" b="1" u="sng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puede acceder a toda la información de festivales y artistas</a:t>
            </a:r>
          </a:p>
          <a:p>
            <a:pPr>
              <a:spcAft>
                <a:spcPts val="600"/>
              </a:spcAft>
            </a:pPr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Acceso a Registro, Login y Página de contacto</a:t>
            </a:r>
          </a:p>
          <a:p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Festivales y artistas se pueden organizar por fecha y nombre, respectivamente, o ser buscados por nombre o estilo musical</a:t>
            </a:r>
          </a:p>
          <a:p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5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 Privada</a:t>
            </a:r>
          </a:p>
          <a:p>
            <a:pPr marL="108000" indent="0"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s-ES" sz="3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Tres tipos de usuarios:</a:t>
            </a:r>
          </a:p>
          <a:p>
            <a:pPr>
              <a:spcAft>
                <a:spcPts val="600"/>
              </a:spcAft>
            </a:pPr>
            <a:r>
              <a:rPr lang="es-E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Administrador</a:t>
            </a:r>
            <a:endParaRPr lang="es-E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s-E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Promotor</a:t>
            </a:r>
            <a:endParaRPr lang="es-E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Mánager</a:t>
            </a:r>
            <a:endParaRPr lang="es-E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Administrador: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Puede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borrar o bloquear a los usuarios y editar los géneros musicales de los festivales y artistas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</a:p>
        </p:txBody>
      </p:sp>
      <p:sp>
        <p:nvSpPr>
          <p:cNvPr id="4" name="AutoShape 2" descr="blob:https://web.whatsapp.com/7a0800fe-2ef2-4b0a-9d3c-c5cb43872d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4" y="3371849"/>
            <a:ext cx="6169311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Promotor: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Puede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crear, editar y borrar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propios festivales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Envía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invitaciones a los mánagers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cuyos artistas quiere que actúen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 festival.</a:t>
            </a:r>
            <a:endParaRPr lang="es-E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2" y="2249487"/>
            <a:ext cx="5817452" cy="398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Mánager:</a:t>
            </a:r>
            <a:endParaRPr lang="es-ES" sz="2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Puede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crear, editar y borrar 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propios 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artistas.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Contesta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las invitaciones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los promotores.</a:t>
            </a:r>
            <a:endParaRPr lang="es-E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9" y="2249487"/>
            <a:ext cx="6153151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a resaltar</a:t>
            </a:r>
            <a:endParaRPr lang="es-ES" sz="4800" dirty="0">
              <a:solidFill>
                <a:srgbClr val="0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Notificaciones por correo electrónico</a:t>
            </a:r>
          </a:p>
          <a:p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artista no puede actuar en varios festivales a la vez</a:t>
            </a:r>
          </a:p>
          <a:p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usuario no puede editar festivales o artistas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otros usuarios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endParaRPr lang="es-ES" sz="4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spectos positivos y negativos, problemas encontrados, posibles mejoras.</a:t>
            </a: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6">
      <a:dk1>
        <a:srgbClr val="FFFFFF"/>
      </a:dk1>
      <a:lt1>
        <a:srgbClr val="FFFFFF"/>
      </a:lt1>
      <a:dk2>
        <a:srgbClr val="003300"/>
      </a:dk2>
      <a:lt2>
        <a:srgbClr val="008000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1_Circuito">
  <a:themeElements>
    <a:clrScheme name="Personalizado 18">
      <a:dk1>
        <a:sysClr val="windowText" lastClr="000000"/>
      </a:dk1>
      <a:lt1>
        <a:srgbClr val="000000"/>
      </a:lt1>
      <a:dk2>
        <a:srgbClr val="003300"/>
      </a:dk2>
      <a:lt2>
        <a:srgbClr val="008000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279</Words>
  <Application>Microsoft Office PowerPoint</Application>
  <PresentationFormat>Panorámica</PresentationFormat>
  <Paragraphs>48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Tw Cen MT</vt:lpstr>
      <vt:lpstr>Circuito</vt:lpstr>
      <vt:lpstr>1_Circuito</vt:lpstr>
      <vt:lpstr>  AWITEN FESTS</vt:lpstr>
      <vt:lpstr>Objetivo del proyecto</vt:lpstr>
      <vt:lpstr>Funcionalidades</vt:lpstr>
      <vt:lpstr>Funcionalidades</vt:lpstr>
      <vt:lpstr>Funcionalidades</vt:lpstr>
      <vt:lpstr>Funcionalidades</vt:lpstr>
      <vt:lpstr>Funcionalidades</vt:lpstr>
      <vt:lpstr>Aspectos a resaltar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AWITEN FESTS</dc:title>
  <dc:creator>Juan Carlos Monllor</dc:creator>
  <cp:lastModifiedBy>Juan Carlos Monllor</cp:lastModifiedBy>
  <cp:revision>15</cp:revision>
  <dcterms:created xsi:type="dcterms:W3CDTF">2017-05-21T18:17:51Z</dcterms:created>
  <dcterms:modified xsi:type="dcterms:W3CDTF">2017-05-21T21:39:53Z</dcterms:modified>
</cp:coreProperties>
</file>