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8" r:id="rId1"/>
    <p:sldMasterId id="2147484582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9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40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72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425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2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738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45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659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640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3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972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003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565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47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119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233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6272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237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79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506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3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090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182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395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48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806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4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2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5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70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8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75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65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49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A405-3009-4053-A11B-E28BAC7E4D95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92B2-55BF-4445-8C60-483B174B29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88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  <p:sldLayoutId id="2147484594" r:id="rId12"/>
    <p:sldLayoutId id="2147484595" r:id="rId13"/>
    <p:sldLayoutId id="2147484596" r:id="rId14"/>
    <p:sldLayoutId id="2147484597" r:id="rId15"/>
    <p:sldLayoutId id="2147484598" r:id="rId16"/>
    <p:sldLayoutId id="21474845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3615" y="552090"/>
            <a:ext cx="9144000" cy="1620777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6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6600" b="1" dirty="0" smtClean="0">
                <a:solidFill>
                  <a:srgbClr val="008000"/>
                </a:solidFill>
                <a:latin typeface="Sans-serif"/>
                <a:cs typeface="Arial" panose="020B0604020202020204" pitchFamily="34" charset="0"/>
              </a:rPr>
              <a:t>AWITEN</a:t>
            </a:r>
            <a:r>
              <a:rPr lang="es-ES" sz="6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Sans-serif"/>
                <a:cs typeface="Arial" panose="020B0604020202020204" pitchFamily="34" charset="0"/>
              </a:rPr>
              <a:t> </a:t>
            </a:r>
            <a:r>
              <a:rPr lang="es-ES" sz="6600" b="1" dirty="0" smtClean="0">
                <a:solidFill>
                  <a:srgbClr val="F8F8F8"/>
                </a:solidFill>
                <a:latin typeface="Sans-serif"/>
                <a:cs typeface="Arial" panose="020B0604020202020204" pitchFamily="34" charset="0"/>
              </a:rPr>
              <a:t>FESTS</a:t>
            </a:r>
            <a:endParaRPr lang="es-ES" sz="6600" b="1" dirty="0">
              <a:solidFill>
                <a:srgbClr val="F8F8F8"/>
              </a:solidFill>
              <a:latin typeface="Sans-serif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3615" y="2799781"/>
            <a:ext cx="9144000" cy="3161072"/>
          </a:xfrm>
        </p:spPr>
        <p:txBody>
          <a:bodyPr>
            <a:normAutofit fontScale="85000" lnSpcReduction="10000"/>
          </a:bodyPr>
          <a:lstStyle/>
          <a:p>
            <a:r>
              <a:rPr lang="es-ES" sz="32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Plataforma web que gestiona los mejores festivales de música </a:t>
            </a:r>
            <a:r>
              <a:rPr lang="es-ES" sz="3200" dirty="0" smtClean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electrónica</a:t>
            </a:r>
            <a:endParaRPr lang="es-ES" dirty="0">
              <a:solidFill>
                <a:srgbClr val="F8F8F8"/>
              </a:solidFill>
              <a:latin typeface="Sans-serif"/>
              <a:cs typeface="Times New Roman" panose="02020603050405020304" pitchFamily="18" charset="0"/>
            </a:endParaRPr>
          </a:p>
          <a:p>
            <a:endParaRPr lang="es-ES" dirty="0" smtClean="0">
              <a:solidFill>
                <a:srgbClr val="F8F8F8"/>
              </a:solidFill>
              <a:latin typeface="Sans-serif"/>
            </a:endParaRP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Miguel </a:t>
            </a:r>
            <a:r>
              <a:rPr lang="es-ES" sz="1600" dirty="0" smtClean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Mirón </a:t>
            </a:r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Alarcón</a:t>
            </a: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Arnau Monllor Valor</a:t>
            </a: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José Pérez </a:t>
            </a:r>
            <a:r>
              <a:rPr lang="es-ES" sz="1600" dirty="0" err="1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Sifre</a:t>
            </a:r>
            <a:endParaRPr lang="es-ES" sz="1600" dirty="0">
              <a:solidFill>
                <a:srgbClr val="F8F8F8"/>
              </a:solidFill>
              <a:latin typeface="Sans-serif"/>
              <a:cs typeface="Times New Roman" panose="02020603050405020304" pitchFamily="18" charset="0"/>
            </a:endParaRPr>
          </a:p>
          <a:p>
            <a:pPr algn="r"/>
            <a:r>
              <a:rPr lang="es-ES" sz="1600" dirty="0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Pavel </a:t>
            </a:r>
            <a:r>
              <a:rPr lang="es-ES" sz="1600" dirty="0" err="1">
                <a:solidFill>
                  <a:srgbClr val="F8F8F8"/>
                </a:solidFill>
                <a:latin typeface="Sans-serif"/>
                <a:cs typeface="Times New Roman" panose="02020603050405020304" pitchFamily="18" charset="0"/>
              </a:rPr>
              <a:t>Razgovorov</a:t>
            </a:r>
            <a:endParaRPr lang="es-ES" sz="1600" dirty="0">
              <a:solidFill>
                <a:srgbClr val="F8F8F8"/>
              </a:solidFill>
              <a:latin typeface="Sans-serif"/>
              <a:cs typeface="Times New Roman" panose="02020603050405020304" pitchFamily="18" charset="0"/>
            </a:endParaRPr>
          </a:p>
          <a:p>
            <a:endParaRPr lang="es-ES" dirty="0" smtClean="0"/>
          </a:p>
          <a:p>
            <a:pPr algn="l"/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Belleza"/>
                <a:cs typeface="Times New Roman" panose="02020603050405020304" pitchFamily="18" charset="0"/>
              </a:rPr>
              <a:t>Objetivo del proyecto</a:t>
            </a:r>
            <a:endParaRPr lang="es-ES" sz="4800" b="1" dirty="0">
              <a:solidFill>
                <a:srgbClr val="000000"/>
              </a:solidFill>
              <a:latin typeface="Bellez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6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El objetivo del proyecto es informar sobre los próximos festivales de música electrónica, mostrando: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Fecha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y localización.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Artistas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que participarán en el evento, junto con la información de cada uno de ellos.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Principales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géneros de música del festival.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Fotos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del festival.</a:t>
            </a:r>
          </a:p>
          <a:p>
            <a:pPr>
              <a:spcAft>
                <a:spcPts val="600"/>
              </a:spcAft>
            </a:pPr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Últimas </a:t>
            </a:r>
            <a:r>
              <a:rPr lang="es-ES" sz="24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noticias</a:t>
            </a:r>
            <a:r>
              <a:rPr lang="es-ES" sz="24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.</a:t>
            </a:r>
            <a:endParaRPr lang="es-ES" sz="2400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6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También </a:t>
            </a:r>
            <a:r>
              <a:rPr lang="es-ES" sz="26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se pretende que la aplicación web sea capaz de gestionar los eventos mediante los usuarios, que pueden ser managers de los artistas o promotores de los festivales.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s-ES" sz="3600" b="1" u="sng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Parte Pública</a:t>
            </a:r>
            <a:endParaRPr lang="es-ES" sz="1000" b="1" u="sng" dirty="0" smtClean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Se puede acceder a toda la información de festivales y artistas</a:t>
            </a: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Acceso a Registro, Login y Página de contacto</a:t>
            </a:r>
          </a:p>
          <a:p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Festivales y artistas se pueden organizar por fecha y nombre, respectivamente, o ser buscados por nombre o estilo musical</a:t>
            </a:r>
          </a:p>
          <a:p>
            <a:endParaRPr lang="es-E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u="sng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Parte Privada</a:t>
            </a:r>
          </a:p>
          <a:p>
            <a:pPr marL="108000" indent="0">
              <a:spcAft>
                <a:spcPts val="600"/>
              </a:spcAft>
              <a:buClr>
                <a:srgbClr val="000000"/>
              </a:buClr>
              <a:buSzPct val="45000"/>
              <a:buNone/>
            </a:pPr>
            <a:r>
              <a:rPr lang="es-ES" sz="3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Tres tipos de usuarios:</a:t>
            </a: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Administrador</a:t>
            </a:r>
            <a:endParaRPr lang="es-ES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Promotor</a:t>
            </a:r>
            <a:endParaRPr lang="es-ES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Mánager</a:t>
            </a:r>
            <a:endParaRPr lang="es-ES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3887788" cy="354171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s-ES" sz="2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Administrador: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borrar o bloquear a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los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usuarios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y editar los géneros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musicales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 los festivales y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artistas.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Debe confirmar las cuentas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 los usuarios.</a:t>
            </a:r>
          </a:p>
        </p:txBody>
      </p:sp>
      <p:sp>
        <p:nvSpPr>
          <p:cNvPr id="4" name="AutoShape 2" descr="blob:https://web.whatsapp.com/7a0800fe-2ef2-4b0a-9d3c-c5cb43872d5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12" y="2373311"/>
            <a:ext cx="5409483" cy="29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249487"/>
            <a:ext cx="4006850" cy="3541714"/>
          </a:xfrm>
        </p:spPr>
        <p:txBody>
          <a:bodyPr>
            <a:normAutofit/>
          </a:bodyPr>
          <a:lstStyle/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Promotor: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- 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crear, editar y borrar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sus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propios festivales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.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- Envía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invitaciones a los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mánagers de los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artistas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que se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desea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que actúen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en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</a:rPr>
              <a:t>su festival.</a:t>
            </a:r>
            <a:endParaRPr lang="es-E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09" y="2249487"/>
            <a:ext cx="5619016" cy="38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Funcionalidades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3602037" cy="3541714"/>
          </a:xfrm>
        </p:spPr>
        <p:txBody>
          <a:bodyPr>
            <a:normAutofit/>
          </a:bodyPr>
          <a:lstStyle/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Mánager:</a:t>
            </a:r>
            <a:endParaRPr lang="es-ES" sz="2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  <a:cs typeface="Arial" panose="020B0604020202020204" pitchFamily="34" charset="0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- Puede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crear, editar y borrar 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sus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propios </a:t>
            </a: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artistas.</a:t>
            </a: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- Contesta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a las invitaciones </a:t>
            </a:r>
            <a:endParaRPr lang="es-E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ans-serif"/>
              <a:cs typeface="Arial" panose="020B0604020202020204" pitchFamily="34" charset="0"/>
            </a:endParaRPr>
          </a:p>
          <a:p>
            <a:pPr marL="108000" indent="0">
              <a:buClr>
                <a:srgbClr val="000000"/>
              </a:buClr>
              <a:buSzPct val="45000"/>
              <a:buNone/>
            </a:pPr>
            <a:r>
              <a:rPr lang="es-E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de </a:t>
            </a:r>
            <a:r>
              <a:rPr lang="es-E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ans-serif"/>
                <a:cs typeface="Arial" panose="020B0604020202020204" pitchFamily="34" charset="0"/>
              </a:rPr>
              <a:t>los promotores.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4" y="2249487"/>
            <a:ext cx="5676901" cy="39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Aspectos a resaltar</a:t>
            </a:r>
            <a:endParaRPr lang="es-ES" sz="4800" dirty="0">
              <a:solidFill>
                <a:srgbClr val="000000"/>
              </a:solidFill>
              <a:latin typeface="Sans-serif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Notificaciones por correo electrónico</a:t>
            </a:r>
          </a:p>
          <a:p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Un artista no puede actuar en </a:t>
            </a:r>
          </a:p>
          <a:p>
            <a:pPr marL="0" indent="0">
              <a:buNone/>
            </a:pPr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   varios festivales a la vez</a:t>
            </a:r>
          </a:p>
          <a:p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Un usuario no puede editar festivales </a:t>
            </a:r>
          </a:p>
          <a:p>
            <a:pPr marL="0" indent="0">
              <a:buNone/>
            </a:pPr>
            <a:r>
              <a:rPr lang="es-ES" sz="2200" dirty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 </a:t>
            </a:r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  o artistas de otros usuarios</a:t>
            </a:r>
          </a:p>
          <a:p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Diseño </a:t>
            </a:r>
            <a:r>
              <a:rPr lang="es-ES" sz="2200" dirty="0" err="1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responsive</a:t>
            </a:r>
            <a:endParaRPr lang="es-ES" sz="2200" dirty="0" smtClean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  <a:p>
            <a:r>
              <a:rPr lang="es-ES" sz="2200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Generación automática de noticias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51" y="2000250"/>
            <a:ext cx="2585823" cy="43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b="1" dirty="0" smtClean="0">
                <a:solidFill>
                  <a:srgbClr val="000000"/>
                </a:solidFill>
                <a:latin typeface="Sans-serif"/>
                <a:cs typeface="Times New Roman" panose="02020603050405020304" pitchFamily="18" charset="0"/>
              </a:rPr>
              <a:t>Conclusiones</a:t>
            </a:r>
            <a:endParaRPr lang="es-ES" sz="4800" b="1" dirty="0">
              <a:solidFill>
                <a:srgbClr val="000000"/>
              </a:solidFill>
              <a:latin typeface="Sans-serif"/>
              <a:cs typeface="Times New Roman" panose="02020603050405020304" pitchFamily="18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249486"/>
            <a:ext cx="4065045" cy="384651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62" y="2249485"/>
            <a:ext cx="3049735" cy="38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6">
      <a:dk1>
        <a:srgbClr val="FFFFFF"/>
      </a:dk1>
      <a:lt1>
        <a:srgbClr val="FFFFFF"/>
      </a:lt1>
      <a:dk2>
        <a:srgbClr val="003300"/>
      </a:dk2>
      <a:lt2>
        <a:srgbClr val="008000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1_Circuito">
  <a:themeElements>
    <a:clrScheme name="Personalizado 18">
      <a:dk1>
        <a:sysClr val="windowText" lastClr="000000"/>
      </a:dk1>
      <a:lt1>
        <a:srgbClr val="000000"/>
      </a:lt1>
      <a:dk2>
        <a:srgbClr val="003300"/>
      </a:dk2>
      <a:lt2>
        <a:srgbClr val="00800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285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Belleza</vt:lpstr>
      <vt:lpstr>Sans-serif</vt:lpstr>
      <vt:lpstr>Times New Roman</vt:lpstr>
      <vt:lpstr>Trebuchet MS</vt:lpstr>
      <vt:lpstr>Tw Cen MT</vt:lpstr>
      <vt:lpstr>Circuito</vt:lpstr>
      <vt:lpstr>1_Circuito</vt:lpstr>
      <vt:lpstr>  AWITEN FESTS</vt:lpstr>
      <vt:lpstr>Objetivo del proyecto</vt:lpstr>
      <vt:lpstr>Funcionalidades</vt:lpstr>
      <vt:lpstr>Funcionalidades</vt:lpstr>
      <vt:lpstr>Funcionalidades</vt:lpstr>
      <vt:lpstr>Funcionalidades</vt:lpstr>
      <vt:lpstr>Funcionalidades</vt:lpstr>
      <vt:lpstr>Aspectos a resaltar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AWITEN FESTS</dc:title>
  <dc:creator>Juan Carlos Monllor</dc:creator>
  <cp:lastModifiedBy>Juan Carlos Monllor</cp:lastModifiedBy>
  <cp:revision>24</cp:revision>
  <dcterms:created xsi:type="dcterms:W3CDTF">2017-05-21T18:17:51Z</dcterms:created>
  <dcterms:modified xsi:type="dcterms:W3CDTF">2017-05-21T22:54:10Z</dcterms:modified>
</cp:coreProperties>
</file>