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1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4" r:id="rId9"/>
    <p:sldId id="265" r:id="rId10"/>
    <p:sldId id="273" r:id="rId11"/>
    <p:sldId id="269" r:id="rId12"/>
    <p:sldId id="267" r:id="rId13"/>
    <p:sldId id="274" r:id="rId14"/>
    <p:sldId id="275" r:id="rId15"/>
    <p:sldId id="268" r:id="rId16"/>
    <p:sldId id="276" r:id="rId17"/>
    <p:sldId id="277" r:id="rId18"/>
    <p:sldId id="270" r:id="rId19"/>
    <p:sldId id="271" r:id="rId20"/>
    <p:sldId id="272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5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423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61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52785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765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372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478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99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4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1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6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4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8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4/24/2016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1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4/24/2016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4/24/2016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8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9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17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PRÁCTICA AC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FASE </a:t>
            </a:r>
            <a:r>
              <a:rPr lang="es-ES" dirty="0" smtClean="0"/>
              <a:t>III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05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Edición</a:t>
            </a:r>
            <a:r>
              <a:rPr lang="ca-ES" dirty="0" smtClean="0"/>
              <a:t> del brillo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02" y="2052638"/>
            <a:ext cx="6482171" cy="4195762"/>
          </a:xfrm>
        </p:spPr>
      </p:pic>
    </p:spTree>
    <p:extLst>
      <p:ext uri="{BB962C8B-B14F-4D97-AF65-F5344CB8AC3E}">
        <p14:creationId xmlns:p14="http://schemas.microsoft.com/office/powerpoint/2010/main" val="9685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Edición</a:t>
            </a:r>
            <a:r>
              <a:rPr lang="ca-ES" dirty="0" smtClean="0"/>
              <a:t> del </a:t>
            </a:r>
            <a:r>
              <a:rPr lang="ca-ES" dirty="0" err="1" smtClean="0"/>
              <a:t>contraste</a:t>
            </a:r>
            <a:r>
              <a:rPr lang="ca-ES" dirty="0" smtClean="0"/>
              <a:t>	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049" y="2052638"/>
            <a:ext cx="7405677" cy="4195762"/>
          </a:xfrm>
        </p:spPr>
      </p:pic>
    </p:spTree>
    <p:extLst>
      <p:ext uri="{BB962C8B-B14F-4D97-AF65-F5344CB8AC3E}">
        <p14:creationId xmlns:p14="http://schemas.microsoft.com/office/powerpoint/2010/main" val="12713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Código</a:t>
            </a:r>
            <a:r>
              <a:rPr lang="ca-ES" dirty="0" smtClean="0"/>
              <a:t> en ASM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 smtClean="0"/>
              <a:t>Lenguaje</a:t>
            </a:r>
            <a:r>
              <a:rPr lang="ca-ES" dirty="0" smtClean="0"/>
              <a:t> </a:t>
            </a:r>
            <a:r>
              <a:rPr lang="ca-ES" dirty="0" err="1" smtClean="0"/>
              <a:t>ensamblador</a:t>
            </a:r>
            <a:endParaRPr lang="ca-ES" dirty="0" smtClean="0"/>
          </a:p>
          <a:p>
            <a:r>
              <a:rPr lang="ca-ES" dirty="0" smtClean="0"/>
              <a:t>Mayor </a:t>
            </a:r>
            <a:r>
              <a:rPr lang="ca-ES" dirty="0" err="1" smtClean="0"/>
              <a:t>complejidad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5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Edición</a:t>
            </a:r>
            <a:r>
              <a:rPr lang="ca-ES" dirty="0" smtClean="0"/>
              <a:t> de brillo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69" y="2221437"/>
            <a:ext cx="4572638" cy="3858163"/>
          </a:xfrm>
        </p:spPr>
      </p:pic>
    </p:spTree>
    <p:extLst>
      <p:ext uri="{BB962C8B-B14F-4D97-AF65-F5344CB8AC3E}">
        <p14:creationId xmlns:p14="http://schemas.microsoft.com/office/powerpoint/2010/main" val="1760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Edición</a:t>
            </a:r>
            <a:r>
              <a:rPr lang="ca-ES" dirty="0" smtClean="0"/>
              <a:t> del </a:t>
            </a:r>
            <a:r>
              <a:rPr lang="ca-ES" dirty="0" err="1" smtClean="0"/>
              <a:t>contraste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974" y="2144078"/>
            <a:ext cx="3486498" cy="419576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618" y="2144078"/>
            <a:ext cx="4058216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3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Código</a:t>
            </a:r>
            <a:r>
              <a:rPr lang="ca-ES" dirty="0" smtClean="0"/>
              <a:t> en SSE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 smtClean="0"/>
              <a:t>Lenjuaje</a:t>
            </a:r>
            <a:r>
              <a:rPr lang="ca-ES" dirty="0" smtClean="0"/>
              <a:t> </a:t>
            </a:r>
            <a:r>
              <a:rPr lang="ca-ES" dirty="0" err="1" smtClean="0"/>
              <a:t>ensamblador</a:t>
            </a:r>
            <a:endParaRPr lang="ca-ES" dirty="0" smtClean="0"/>
          </a:p>
          <a:p>
            <a:r>
              <a:rPr lang="ca-ES" dirty="0" err="1" smtClean="0"/>
              <a:t>División</a:t>
            </a:r>
            <a:r>
              <a:rPr lang="ca-ES" dirty="0" smtClean="0"/>
              <a:t> del programa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9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Edición</a:t>
            </a:r>
            <a:r>
              <a:rPr lang="ca-ES" dirty="0" smtClean="0"/>
              <a:t> del brillo</a:t>
            </a:r>
            <a:r>
              <a:rPr lang="ca-ES" dirty="0"/>
              <a:t>	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072" y="1853248"/>
            <a:ext cx="4195762" cy="419576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42" y="1853248"/>
            <a:ext cx="3943900" cy="422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5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Ejecución</a:t>
            </a:r>
            <a:r>
              <a:rPr lang="ca-ES" dirty="0" smtClean="0"/>
              <a:t> del </a:t>
            </a:r>
            <a:r>
              <a:rPr lang="ca-ES" dirty="0" err="1" smtClean="0"/>
              <a:t>algoritmo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123" y="2888280"/>
            <a:ext cx="2543530" cy="2524477"/>
          </a:xfrm>
        </p:spPr>
      </p:pic>
    </p:spTree>
    <p:extLst>
      <p:ext uri="{BB962C8B-B14F-4D97-AF65-F5344CB8AC3E}">
        <p14:creationId xmlns:p14="http://schemas.microsoft.com/office/powerpoint/2010/main" val="351911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889" y="2440100"/>
            <a:ext cx="2743583" cy="294363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31" y="2449627"/>
            <a:ext cx="2734057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37" y="2797762"/>
            <a:ext cx="2734057" cy="293410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777" y="2797762"/>
            <a:ext cx="2734057" cy="29341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194" y="2797762"/>
            <a:ext cx="2743583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Qué</a:t>
            </a:r>
            <a:r>
              <a:rPr lang="ca-ES" dirty="0" smtClean="0"/>
              <a:t> es la </a:t>
            </a:r>
            <a:r>
              <a:rPr lang="ca-ES" dirty="0" err="1" smtClean="0"/>
              <a:t>codificación</a:t>
            </a:r>
            <a:r>
              <a:rPr lang="ca-ES" dirty="0"/>
              <a:t> </a:t>
            </a:r>
            <a:r>
              <a:rPr lang="ca-ES" dirty="0" smtClean="0"/>
              <a:t>RGB?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a-ES" dirty="0" smtClean="0"/>
              <a:t>-Modelo de color </a:t>
            </a:r>
            <a:r>
              <a:rPr lang="ca-ES" dirty="0" err="1" smtClean="0"/>
              <a:t>basado</a:t>
            </a:r>
            <a:r>
              <a:rPr lang="ca-ES" dirty="0" smtClean="0"/>
              <a:t> en la </a:t>
            </a:r>
            <a:r>
              <a:rPr lang="ca-ES" dirty="0" err="1" smtClean="0"/>
              <a:t>sintess</a:t>
            </a:r>
            <a:r>
              <a:rPr lang="ca-ES" dirty="0" smtClean="0"/>
              <a:t> </a:t>
            </a:r>
            <a:r>
              <a:rPr lang="ca-ES" dirty="0" err="1" smtClean="0"/>
              <a:t>aditiva</a:t>
            </a:r>
            <a:endParaRPr lang="ca-ES" dirty="0"/>
          </a:p>
          <a:p>
            <a:pPr marL="0" indent="0">
              <a:buNone/>
            </a:pPr>
            <a:r>
              <a:rPr lang="ca-ES" dirty="0" smtClean="0"/>
              <a:t>-</a:t>
            </a:r>
            <a:r>
              <a:rPr lang="ca-ES" dirty="0" err="1" smtClean="0"/>
              <a:t>Representación</a:t>
            </a:r>
            <a:r>
              <a:rPr lang="ca-ES" dirty="0" smtClean="0"/>
              <a:t> de los colores </a:t>
            </a:r>
            <a:r>
              <a:rPr lang="ca-ES" dirty="0" err="1" smtClean="0"/>
              <a:t>mediante</a:t>
            </a:r>
            <a:r>
              <a:rPr lang="ca-ES" dirty="0" smtClean="0"/>
              <a:t> la </a:t>
            </a:r>
            <a:r>
              <a:rPr lang="ca-ES" dirty="0" err="1" smtClean="0"/>
              <a:t>mezcla</a:t>
            </a:r>
            <a:r>
              <a:rPr lang="ca-ES" dirty="0" smtClean="0"/>
              <a:t> de los colores </a:t>
            </a:r>
            <a:r>
              <a:rPr lang="ca-ES" dirty="0" err="1" smtClean="0"/>
              <a:t>primarios</a:t>
            </a:r>
            <a:endParaRPr lang="ca-ES" dirty="0" smtClean="0"/>
          </a:p>
          <a:p>
            <a:pPr marL="0" indent="0">
              <a:buNone/>
            </a:pPr>
            <a:endParaRPr lang="ca-ES" dirty="0" smtClean="0"/>
          </a:p>
          <a:p>
            <a:pPr marL="0" indent="0">
              <a:buNone/>
            </a:pPr>
            <a:endParaRPr lang="ca-ES" dirty="0" smtClean="0"/>
          </a:p>
        </p:txBody>
      </p:sp>
    </p:spTree>
    <p:extLst>
      <p:ext uri="{BB962C8B-B14F-4D97-AF65-F5344CB8AC3E}">
        <p14:creationId xmlns:p14="http://schemas.microsoft.com/office/powerpoint/2010/main" val="35295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Comparativa entre </a:t>
            </a:r>
            <a:r>
              <a:rPr lang="ca-ES" dirty="0" err="1" smtClean="0"/>
              <a:t>lenguajes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82" y="1799852"/>
            <a:ext cx="5342149" cy="121475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623" y="3269021"/>
            <a:ext cx="5325309" cy="120966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83" y="4733105"/>
            <a:ext cx="5342149" cy="124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0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Ejecución</a:t>
            </a:r>
            <a:r>
              <a:rPr lang="ca-ES" dirty="0" smtClean="0"/>
              <a:t> del </a:t>
            </a:r>
            <a:r>
              <a:rPr lang="ca-ES" dirty="0" err="1" smtClean="0"/>
              <a:t>program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 smtClean="0"/>
              <a:t>Obtención</a:t>
            </a:r>
            <a:r>
              <a:rPr lang="ca-ES" dirty="0" smtClean="0"/>
              <a:t> del </a:t>
            </a:r>
            <a:r>
              <a:rPr lang="ca-ES" dirty="0" err="1" smtClean="0"/>
              <a:t>coste</a:t>
            </a:r>
            <a:r>
              <a:rPr lang="ca-ES" dirty="0" smtClean="0"/>
              <a:t> temporal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890780"/>
            <a:ext cx="6230219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1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Tiempo</a:t>
            </a:r>
            <a:r>
              <a:rPr lang="ca-ES" dirty="0" smtClean="0"/>
              <a:t> </a:t>
            </a:r>
            <a:r>
              <a:rPr lang="ca-ES" dirty="0" err="1" smtClean="0"/>
              <a:t>ejecución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43400"/>
            <a:ext cx="5696745" cy="100979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225860"/>
            <a:ext cx="5239481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</a:t>
            </a:r>
            <a:r>
              <a:rPr lang="es-ES" dirty="0" smtClean="0"/>
              <a:t>anancias </a:t>
            </a:r>
            <a:r>
              <a:rPr lang="es-ES" dirty="0"/>
              <a:t>en </a:t>
            </a:r>
            <a:r>
              <a:rPr lang="es-ES" dirty="0" smtClean="0"/>
              <a:t>velocidad </a:t>
            </a:r>
            <a:r>
              <a:rPr lang="es-ES" dirty="0"/>
              <a:t>de ejecución 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133366"/>
            <a:ext cx="5753903" cy="92405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221628"/>
            <a:ext cx="5430008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Funcionaldades</a:t>
            </a:r>
            <a:r>
              <a:rPr lang="ca-ES" dirty="0" smtClean="0"/>
              <a:t> </a:t>
            </a:r>
            <a:r>
              <a:rPr lang="ca-ES" dirty="0" err="1" smtClean="0"/>
              <a:t>propuestas</a:t>
            </a:r>
            <a:r>
              <a:rPr lang="ca-ES" dirty="0" smtClean="0"/>
              <a:t>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a-ES" dirty="0"/>
              <a:t>-</a:t>
            </a:r>
            <a:r>
              <a:rPr lang="ca-ES" dirty="0" err="1"/>
              <a:t>Obtención</a:t>
            </a:r>
            <a:r>
              <a:rPr lang="ca-ES" dirty="0"/>
              <a:t> de los colores RGB de una </a:t>
            </a:r>
            <a:r>
              <a:rPr lang="ca-ES" dirty="0" err="1"/>
              <a:t>imagen</a:t>
            </a:r>
            <a:r>
              <a:rPr lang="ca-ES" dirty="0"/>
              <a:t> BMP</a:t>
            </a:r>
          </a:p>
          <a:p>
            <a:pPr marL="0" indent="0">
              <a:buNone/>
            </a:pPr>
            <a:r>
              <a:rPr lang="ca-ES" dirty="0"/>
              <a:t>-</a:t>
            </a:r>
            <a:r>
              <a:rPr lang="ca-ES" dirty="0" err="1"/>
              <a:t>Modificación</a:t>
            </a:r>
            <a:r>
              <a:rPr lang="ca-ES" dirty="0"/>
              <a:t> del brillo de las </a:t>
            </a:r>
            <a:r>
              <a:rPr lang="ca-ES" dirty="0" err="1"/>
              <a:t>imágenes</a:t>
            </a:r>
            <a:endParaRPr lang="ca-ES" dirty="0"/>
          </a:p>
          <a:p>
            <a:pPr marL="0" indent="0">
              <a:buNone/>
            </a:pPr>
            <a:r>
              <a:rPr lang="ca-ES" dirty="0"/>
              <a:t>-</a:t>
            </a:r>
            <a:r>
              <a:rPr lang="ca-ES" dirty="0" err="1"/>
              <a:t>Modificación</a:t>
            </a:r>
            <a:r>
              <a:rPr lang="ca-ES" dirty="0"/>
              <a:t> del </a:t>
            </a:r>
            <a:r>
              <a:rPr lang="ca-ES" dirty="0" err="1"/>
              <a:t>contraste</a:t>
            </a:r>
            <a:r>
              <a:rPr lang="ca-ES" dirty="0"/>
              <a:t> de las </a:t>
            </a:r>
            <a:r>
              <a:rPr lang="ca-ES" dirty="0" err="1" smtClean="0"/>
              <a:t>imagens</a:t>
            </a:r>
            <a:endParaRPr lang="ca-ES" dirty="0"/>
          </a:p>
          <a:p>
            <a:pPr marL="0" indent="0">
              <a:buNone/>
            </a:pPr>
            <a:endParaRPr lang="ca-ES" dirty="0" smtClean="0"/>
          </a:p>
          <a:p>
            <a:pPr marL="0" indent="0">
              <a:buNone/>
            </a:pPr>
            <a:endParaRPr lang="ca-ES" dirty="0"/>
          </a:p>
          <a:p>
            <a:pPr marL="0" indent="0">
              <a:buNone/>
            </a:pPr>
            <a:endParaRPr lang="ca-ES" dirty="0" smtClean="0"/>
          </a:p>
          <a:p>
            <a:pPr marL="0" indent="0">
              <a:buNone/>
            </a:pP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91727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Funcionamiento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Uso </a:t>
            </a:r>
            <a:r>
              <a:rPr lang="ca-ES" dirty="0"/>
              <a:t>de la </a:t>
            </a:r>
            <a:r>
              <a:rPr lang="ca-ES" dirty="0" err="1"/>
              <a:t>librería</a:t>
            </a:r>
            <a:r>
              <a:rPr lang="ca-ES" dirty="0"/>
              <a:t> “</a:t>
            </a:r>
            <a:r>
              <a:rPr lang="ca-ES" dirty="0" err="1"/>
              <a:t>Cimg.h</a:t>
            </a:r>
            <a:r>
              <a:rPr lang="ca-ES" dirty="0" smtClean="0"/>
              <a:t>”</a:t>
            </a:r>
          </a:p>
          <a:p>
            <a:r>
              <a:rPr lang="ca-ES" dirty="0" err="1" smtClean="0"/>
              <a:t>Obtención</a:t>
            </a:r>
            <a:r>
              <a:rPr lang="ca-ES" dirty="0"/>
              <a:t> </a:t>
            </a:r>
            <a:r>
              <a:rPr lang="ca-ES" dirty="0" smtClean="0"/>
              <a:t>del </a:t>
            </a:r>
            <a:r>
              <a:rPr lang="ca-ES" dirty="0" err="1" smtClean="0"/>
              <a:t>porcentaje</a:t>
            </a:r>
            <a:r>
              <a:rPr lang="ca-ES" dirty="0" smtClean="0"/>
              <a:t> de la </a:t>
            </a:r>
            <a:r>
              <a:rPr lang="ca-ES" dirty="0" err="1" smtClean="0"/>
              <a:t>modificación</a:t>
            </a:r>
            <a:r>
              <a:rPr lang="ca-ES" dirty="0" smtClean="0"/>
              <a:t> de la </a:t>
            </a:r>
            <a:r>
              <a:rPr lang="ca-ES" dirty="0" err="1" smtClean="0"/>
              <a:t>imagen</a:t>
            </a:r>
            <a:r>
              <a:rPr lang="ca-ES" dirty="0" smtClean="0"/>
              <a:t> </a:t>
            </a:r>
            <a:r>
              <a:rPr lang="ca-ES" dirty="0" err="1" smtClean="0"/>
              <a:t>mediante</a:t>
            </a:r>
            <a:r>
              <a:rPr lang="ca-ES" dirty="0" smtClean="0"/>
              <a:t>:</a:t>
            </a:r>
          </a:p>
          <a:p>
            <a:pPr lvl="1"/>
            <a:r>
              <a:rPr lang="en-US" b="1" dirty="0"/>
              <a:t>increment = (255 * percent) / </a:t>
            </a:r>
            <a:r>
              <a:rPr lang="en-US" b="1" dirty="0" smtClean="0"/>
              <a:t>100</a:t>
            </a:r>
            <a:endParaRPr lang="ca-ES" dirty="0"/>
          </a:p>
          <a:p>
            <a:r>
              <a:rPr lang="ca-ES" dirty="0" err="1"/>
              <a:t>Obtención</a:t>
            </a:r>
            <a:r>
              <a:rPr lang="ca-ES" dirty="0"/>
              <a:t> del número de </a:t>
            </a:r>
            <a:r>
              <a:rPr lang="ca-ES" dirty="0" err="1" smtClean="0"/>
              <a:t>píxeles</a:t>
            </a:r>
            <a:endParaRPr lang="ca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6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Edición</a:t>
            </a:r>
            <a:r>
              <a:rPr lang="ca-ES" dirty="0" smtClean="0"/>
              <a:t> del brillo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Paleta de 24 bits</a:t>
            </a:r>
          </a:p>
          <a:p>
            <a:r>
              <a:rPr lang="ca-ES" dirty="0" err="1" smtClean="0"/>
              <a:t>Rango</a:t>
            </a:r>
            <a:r>
              <a:rPr lang="ca-ES" dirty="0" smtClean="0"/>
              <a:t> del valor del </a:t>
            </a:r>
            <a:r>
              <a:rPr lang="ca-ES" dirty="0" err="1" smtClean="0"/>
              <a:t>brilllo</a:t>
            </a:r>
            <a:r>
              <a:rPr lang="ca-ES" dirty="0" smtClean="0"/>
              <a:t> -255 a 255</a:t>
            </a:r>
          </a:p>
          <a:p>
            <a:r>
              <a:rPr lang="ca-ES" dirty="0" smtClean="0"/>
              <a:t>Control de </a:t>
            </a:r>
            <a:r>
              <a:rPr lang="ca-ES" dirty="0" err="1" smtClean="0"/>
              <a:t>desbordamiento</a:t>
            </a:r>
            <a:r>
              <a:rPr lang="ca-ES" dirty="0" smtClean="0"/>
              <a:t> de los valores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6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Edición</a:t>
            </a:r>
            <a:r>
              <a:rPr lang="ca-ES" dirty="0" smtClean="0"/>
              <a:t> del </a:t>
            </a:r>
            <a:r>
              <a:rPr lang="ca-ES" dirty="0" err="1" smtClean="0"/>
              <a:t>contraste</a:t>
            </a:r>
            <a:r>
              <a:rPr lang="ca-ES" dirty="0" smtClean="0"/>
              <a:t>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Calculo del factor de </a:t>
            </a:r>
            <a:r>
              <a:rPr lang="ca-ES" dirty="0" err="1" smtClean="0"/>
              <a:t>corrección</a:t>
            </a:r>
            <a:r>
              <a:rPr lang="ca-ES" dirty="0" smtClean="0"/>
              <a:t> del </a:t>
            </a:r>
            <a:r>
              <a:rPr lang="ca-ES" dirty="0" err="1" smtClean="0"/>
              <a:t>nuevo</a:t>
            </a:r>
            <a:r>
              <a:rPr lang="ca-ES" dirty="0" smtClean="0"/>
              <a:t> </a:t>
            </a:r>
            <a:r>
              <a:rPr lang="ca-ES" dirty="0" err="1" smtClean="0"/>
              <a:t>contraste</a:t>
            </a:r>
            <a:endParaRPr lang="en-US" dirty="0" smtClean="0"/>
          </a:p>
          <a:p>
            <a:r>
              <a:rPr lang="ca-ES" dirty="0" err="1" smtClean="0"/>
              <a:t>Almacenamento</a:t>
            </a:r>
            <a:r>
              <a:rPr lang="ca-ES" dirty="0" smtClean="0"/>
              <a:t> en coma </a:t>
            </a:r>
            <a:r>
              <a:rPr lang="ca-ES" dirty="0" err="1" smtClean="0"/>
              <a:t>flotante</a:t>
            </a:r>
            <a:endParaRPr lang="ca-ES" dirty="0" smtClean="0"/>
          </a:p>
          <a:p>
            <a:r>
              <a:rPr lang="ca-ES" dirty="0" err="1" smtClean="0"/>
              <a:t>Realización</a:t>
            </a:r>
            <a:r>
              <a:rPr lang="ca-ES" dirty="0" smtClean="0"/>
              <a:t> del </a:t>
            </a:r>
            <a:r>
              <a:rPr lang="ca-ES" dirty="0" err="1" smtClean="0"/>
              <a:t>ajuste</a:t>
            </a:r>
            <a:r>
              <a:rPr lang="ca-ES" dirty="0" smtClean="0"/>
              <a:t> del </a:t>
            </a:r>
            <a:r>
              <a:rPr lang="ca-ES" dirty="0" err="1" smtClean="0"/>
              <a:t>contraste</a:t>
            </a:r>
            <a:r>
              <a:rPr lang="ca-ES" dirty="0" smtClean="0"/>
              <a:t> de cada </a:t>
            </a:r>
            <a:r>
              <a:rPr lang="ca-ES" dirty="0" err="1" smtClean="0"/>
              <a:t>uno</a:t>
            </a:r>
            <a:r>
              <a:rPr lang="ca-ES" dirty="0" smtClean="0"/>
              <a:t> de los tres colores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0245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Edición</a:t>
            </a:r>
            <a:r>
              <a:rPr lang="ca-ES" dirty="0" smtClean="0"/>
              <a:t> del </a:t>
            </a:r>
            <a:r>
              <a:rPr lang="ca-ES" dirty="0" err="1" smtClean="0"/>
              <a:t>contraste</a:t>
            </a:r>
            <a:r>
              <a:rPr lang="ca-ES" dirty="0" smtClean="0"/>
              <a:t>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Calculo del factor de </a:t>
            </a:r>
            <a:r>
              <a:rPr lang="ca-ES" dirty="0" err="1" smtClean="0"/>
              <a:t>corrección</a:t>
            </a:r>
            <a:r>
              <a:rPr lang="ca-ES" dirty="0" smtClean="0"/>
              <a:t> del </a:t>
            </a:r>
            <a:r>
              <a:rPr lang="ca-ES" dirty="0" err="1" smtClean="0"/>
              <a:t>nuevo</a:t>
            </a:r>
            <a:r>
              <a:rPr lang="ca-ES" dirty="0" smtClean="0"/>
              <a:t> </a:t>
            </a:r>
            <a:r>
              <a:rPr lang="ca-ES" dirty="0" err="1" smtClean="0"/>
              <a:t>contraste</a:t>
            </a:r>
            <a:endParaRPr lang="en-US" dirty="0" smtClean="0"/>
          </a:p>
          <a:p>
            <a:r>
              <a:rPr lang="ca-ES" dirty="0" err="1" smtClean="0"/>
              <a:t>Almacenamento</a:t>
            </a:r>
            <a:r>
              <a:rPr lang="ca-ES" dirty="0" smtClean="0"/>
              <a:t> en coma </a:t>
            </a:r>
            <a:r>
              <a:rPr lang="ca-ES" dirty="0" err="1" smtClean="0"/>
              <a:t>flotante</a:t>
            </a:r>
            <a:endParaRPr lang="ca-ES" dirty="0" smtClean="0"/>
          </a:p>
          <a:p>
            <a:r>
              <a:rPr lang="ca-ES" dirty="0" err="1" smtClean="0"/>
              <a:t>Realización</a:t>
            </a:r>
            <a:r>
              <a:rPr lang="ca-ES" dirty="0" smtClean="0"/>
              <a:t> del </a:t>
            </a:r>
            <a:r>
              <a:rPr lang="ca-ES" dirty="0" err="1" smtClean="0"/>
              <a:t>ajuste</a:t>
            </a:r>
            <a:r>
              <a:rPr lang="ca-ES" dirty="0" smtClean="0"/>
              <a:t> del </a:t>
            </a:r>
            <a:r>
              <a:rPr lang="ca-ES" dirty="0" err="1" smtClean="0"/>
              <a:t>contraste</a:t>
            </a:r>
            <a:r>
              <a:rPr lang="ca-ES" dirty="0" smtClean="0"/>
              <a:t> de cada </a:t>
            </a:r>
            <a:r>
              <a:rPr lang="ca-ES" dirty="0" err="1" smtClean="0"/>
              <a:t>uno</a:t>
            </a:r>
            <a:r>
              <a:rPr lang="ca-ES" dirty="0" smtClean="0"/>
              <a:t> de los tres colores</a:t>
            </a:r>
            <a:endParaRPr lang="ca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78" y="3928064"/>
            <a:ext cx="3784375" cy="18783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11" y="4502448"/>
            <a:ext cx="3669364" cy="63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Lenguajes</a:t>
            </a:r>
            <a:r>
              <a:rPr lang="ca-ES" dirty="0" smtClean="0"/>
              <a:t> </a:t>
            </a:r>
            <a:r>
              <a:rPr lang="ca-ES" dirty="0" err="1" smtClean="0"/>
              <a:t>utilizados</a:t>
            </a:r>
            <a:r>
              <a:rPr lang="ca-ES" dirty="0"/>
              <a:t> </a:t>
            </a:r>
            <a:r>
              <a:rPr lang="ca-ES" dirty="0" smtClean="0"/>
              <a:t>en el </a:t>
            </a:r>
            <a:r>
              <a:rPr lang="ca-ES" dirty="0" err="1" smtClean="0"/>
              <a:t>algoritmo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C</a:t>
            </a:r>
          </a:p>
          <a:p>
            <a:r>
              <a:rPr lang="ca-ES" dirty="0" smtClean="0"/>
              <a:t>ASM</a:t>
            </a:r>
          </a:p>
          <a:p>
            <a:r>
              <a:rPr lang="ca-ES" dirty="0" smtClean="0"/>
              <a:t>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Código</a:t>
            </a:r>
            <a:r>
              <a:rPr lang="ca-ES" dirty="0" smtClean="0"/>
              <a:t> en C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 smtClean="0"/>
              <a:t>Implementacón</a:t>
            </a:r>
            <a:r>
              <a:rPr lang="ca-ES" dirty="0" smtClean="0"/>
              <a:t> </a:t>
            </a:r>
            <a:r>
              <a:rPr lang="ca-ES" dirty="0" err="1" smtClean="0"/>
              <a:t>más</a:t>
            </a:r>
            <a:r>
              <a:rPr lang="ca-ES" dirty="0" smtClean="0"/>
              <a:t> </a:t>
            </a:r>
            <a:r>
              <a:rPr lang="ca-ES" dirty="0" err="1" smtClean="0"/>
              <a:t>sencilla</a:t>
            </a:r>
            <a:endParaRPr lang="ca-ES" dirty="0" smtClean="0"/>
          </a:p>
          <a:p>
            <a:r>
              <a:rPr lang="ca-ES" dirty="0" err="1" smtClean="0"/>
              <a:t>Operaciones</a:t>
            </a:r>
            <a:r>
              <a:rPr lang="ca-ES" dirty="0"/>
              <a:t> </a:t>
            </a:r>
            <a:r>
              <a:rPr lang="ca-ES" dirty="0" err="1" smtClean="0"/>
              <a:t>aritméticas</a:t>
            </a:r>
            <a:r>
              <a:rPr lang="ca-ES" dirty="0" smtClean="0"/>
              <a:t> </a:t>
            </a:r>
            <a:r>
              <a:rPr lang="ca-ES" dirty="0" err="1" smtClean="0"/>
              <a:t>más</a:t>
            </a:r>
            <a:r>
              <a:rPr lang="ca-ES" dirty="0" smtClean="0"/>
              <a:t> </a:t>
            </a:r>
            <a:r>
              <a:rPr lang="ca-ES" dirty="0" err="1" smtClean="0"/>
              <a:t>sencillas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326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295</TotalTime>
  <Words>234</Words>
  <Application>Microsoft Office PowerPoint</Application>
  <PresentationFormat>Panorámica</PresentationFormat>
  <Paragraphs>52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</vt:lpstr>
      <vt:lpstr>PRÁCTICA AC</vt:lpstr>
      <vt:lpstr>Qué es la codificación RGB? </vt:lpstr>
      <vt:lpstr>Funcionaldades propuestas </vt:lpstr>
      <vt:lpstr>Funcionamiento</vt:lpstr>
      <vt:lpstr>Edición del brillo</vt:lpstr>
      <vt:lpstr>Edición del contraste </vt:lpstr>
      <vt:lpstr>Edición del contraste </vt:lpstr>
      <vt:lpstr>Lenguajes utilizados en el algoritmo</vt:lpstr>
      <vt:lpstr>Código en C</vt:lpstr>
      <vt:lpstr>Edición del brillo</vt:lpstr>
      <vt:lpstr>Edición del contraste </vt:lpstr>
      <vt:lpstr>Código en ASM</vt:lpstr>
      <vt:lpstr>Edición de brillo</vt:lpstr>
      <vt:lpstr>Edición del contraste</vt:lpstr>
      <vt:lpstr>Código en SSE</vt:lpstr>
      <vt:lpstr>Edición del brillo </vt:lpstr>
      <vt:lpstr>Ejecución del algoritmo</vt:lpstr>
      <vt:lpstr>Presentación de PowerPoint</vt:lpstr>
      <vt:lpstr>Presentación de PowerPoint</vt:lpstr>
      <vt:lpstr>Comparativa entre lenguajes</vt:lpstr>
      <vt:lpstr>Ejecución del program</vt:lpstr>
      <vt:lpstr>Tiempo ejecución</vt:lpstr>
      <vt:lpstr>Ganancias en velocidad de ejecución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20</cp:revision>
  <dcterms:created xsi:type="dcterms:W3CDTF">2016-04-24T19:33:28Z</dcterms:created>
  <dcterms:modified xsi:type="dcterms:W3CDTF">2016-04-25T00:28:32Z</dcterms:modified>
</cp:coreProperties>
</file>