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68" r:id="rId9"/>
    <p:sldId id="269" r:id="rId10"/>
    <p:sldId id="261" r:id="rId11"/>
    <p:sldId id="270" r:id="rId12"/>
    <p:sldId id="273" r:id="rId13"/>
    <p:sldId id="274" r:id="rId14"/>
    <p:sldId id="272" r:id="rId15"/>
    <p:sldId id="275" r:id="rId16"/>
    <p:sldId id="262" r:id="rId17"/>
    <p:sldId id="276" r:id="rId18"/>
    <p:sldId id="277" r:id="rId19"/>
    <p:sldId id="264" r:id="rId20"/>
    <p:sldId id="278" r:id="rId21"/>
    <p:sldId id="279" r:id="rId22"/>
    <p:sldId id="263" r:id="rId23"/>
    <p:sldId id="280" r:id="rId24"/>
    <p:sldId id="281" r:id="rId25"/>
    <p:sldId id="282" r:id="rId26"/>
    <p:sldId id="265" r:id="rId27"/>
    <p:sldId id="283" r:id="rId28"/>
    <p:sldId id="284" r:id="rId29"/>
    <p:sldId id="289" r:id="rId30"/>
    <p:sldId id="287" r:id="rId31"/>
    <p:sldId id="290" r:id="rId32"/>
    <p:sldId id="288" r:id="rId33"/>
    <p:sldId id="291" r:id="rId34"/>
    <p:sldId id="286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7,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pasha.klimenkov" TargetMode="External"/><Relationship Id="rId3" Type="http://schemas.openxmlformats.org/officeDocument/2006/relationships/hyperlink" Target="https://github.com/pavel-klimiankou/physic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963670"/>
          </a:xfrm>
        </p:spPr>
        <p:txBody>
          <a:bodyPr/>
          <a:lstStyle/>
          <a:p>
            <a:pPr algn="ctr"/>
            <a:r>
              <a:rPr lang="ru-RU" sz="4000" dirty="0" smtClean="0"/>
              <a:t>Игровая физика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в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14539"/>
            <a:ext cx="3931920" cy="5865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Гравитация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0" y="50443"/>
            <a:ext cx="5191760" cy="50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ГРАВИТАЦИЯ 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" y="1314450"/>
            <a:ext cx="7941073" cy="869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" y="2451100"/>
            <a:ext cx="7939588" cy="24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05" b="6105"/>
          <a:stretch>
            <a:fillRect/>
          </a:stretch>
        </p:blipFill>
        <p:spPr>
          <a:xfrm>
            <a:off x="457200" y="1314450"/>
            <a:ext cx="8133898" cy="3501389"/>
          </a:xfrm>
        </p:spPr>
      </p:pic>
    </p:spTree>
    <p:extLst>
      <p:ext uri="{BB962C8B-B14F-4D97-AF65-F5344CB8AC3E}">
        <p14:creationId xmlns:p14="http://schemas.microsoft.com/office/powerpoint/2010/main" val="404096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74192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Столкновения в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p2.js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идут бесплатно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/>
              <a:t>PhysicsJS</a:t>
            </a:r>
            <a:r>
              <a:rPr lang="en-US" dirty="0" smtClean="0"/>
              <a:t> – </a:t>
            </a:r>
            <a:r>
              <a:rPr lang="ru-RU" dirty="0" smtClean="0">
                <a:solidFill>
                  <a:srgbClr val="9D1E23"/>
                </a:solidFill>
              </a:rPr>
              <a:t>надо </a:t>
            </a:r>
            <a:r>
              <a:rPr lang="ru-RU" dirty="0" err="1" smtClean="0">
                <a:solidFill>
                  <a:srgbClr val="9D1E23"/>
                </a:solidFill>
              </a:rPr>
              <a:t>конфигурять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36799"/>
            <a:ext cx="8269097" cy="22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711" r="-1711"/>
          <a:stretch>
            <a:fillRect/>
          </a:stretch>
        </p:blipFill>
        <p:spPr>
          <a:xfrm>
            <a:off x="386080" y="1314450"/>
            <a:ext cx="8346318" cy="3592829"/>
          </a:xfrm>
        </p:spPr>
      </p:pic>
    </p:spTree>
    <p:extLst>
      <p:ext uri="{BB962C8B-B14F-4D97-AF65-F5344CB8AC3E}">
        <p14:creationId xmlns:p14="http://schemas.microsoft.com/office/powerpoint/2010/main" val="25865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760" b="-3711"/>
          <a:stretch/>
        </p:blipFill>
        <p:spPr>
          <a:xfrm>
            <a:off x="457200" y="1270000"/>
            <a:ext cx="7620000" cy="18311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51859"/>
            <a:ext cx="7620000" cy="15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8" r="-862"/>
          <a:stretch/>
        </p:blipFill>
        <p:spPr>
          <a:xfrm>
            <a:off x="2580639" y="0"/>
            <a:ext cx="6456773" cy="5143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114539"/>
            <a:ext cx="2570479" cy="5052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ТРЕНИЕ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047" b="-8047"/>
          <a:stretch>
            <a:fillRect/>
          </a:stretch>
        </p:blipFill>
        <p:spPr>
          <a:xfrm>
            <a:off x="457200" y="1314450"/>
            <a:ext cx="8239760" cy="3546959"/>
          </a:xfrm>
        </p:spPr>
      </p:pic>
    </p:spTree>
    <p:extLst>
      <p:ext uri="{BB962C8B-B14F-4D97-AF65-F5344CB8AC3E}">
        <p14:creationId xmlns:p14="http://schemas.microsoft.com/office/powerpoint/2010/main" val="360845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Трение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Ч</a:t>
            </a:r>
            <a:r>
              <a:rPr lang="ru-RU" dirty="0" smtClean="0"/>
              <a:t>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307" b="-3024"/>
          <a:stretch/>
        </p:blipFill>
        <p:spPr>
          <a:xfrm>
            <a:off x="457199" y="1442721"/>
            <a:ext cx="8039489" cy="14325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042920"/>
            <a:ext cx="8062653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752080" cy="769381"/>
          </a:xfrm>
        </p:spPr>
        <p:txBody>
          <a:bodyPr>
            <a:normAutofit/>
          </a:bodyPr>
          <a:lstStyle/>
          <a:p>
            <a:r>
              <a:rPr lang="ru-RU" dirty="0" smtClean="0"/>
              <a:t>упругость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2945" r="-32945"/>
          <a:stretch>
            <a:fillRect/>
          </a:stretch>
        </p:blipFill>
        <p:spPr>
          <a:xfrm>
            <a:off x="-843280" y="1098979"/>
            <a:ext cx="5892800" cy="40445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473" y="1838960"/>
            <a:ext cx="4868637" cy="33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D1E23"/>
                </a:solidFill>
              </a:rPr>
              <a:t>О чем вообще</a:t>
            </a:r>
            <a:endParaRPr lang="en-US" dirty="0">
              <a:solidFill>
                <a:srgbClr val="9D1E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2D</a:t>
            </a:r>
            <a:r>
              <a:rPr lang="ru-RU" dirty="0" smtClean="0"/>
              <a:t>: </a:t>
            </a:r>
            <a:r>
              <a:rPr lang="en-US" dirty="0" err="1" smtClean="0"/>
              <a:t>PhysicsJS</a:t>
            </a:r>
            <a:r>
              <a:rPr lang="en-US" dirty="0" smtClean="0"/>
              <a:t>, p2.js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Основные компоненты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Взаимодействие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Составные объекты и связи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Разрушение</a:t>
            </a:r>
          </a:p>
          <a:p>
            <a:pPr marL="342900" indent="-342900">
              <a:buFont typeface="Arial"/>
              <a:buChar char="•"/>
            </a:pPr>
            <a:r>
              <a:rPr lang="ru-RU" strike="sngStrike" dirty="0" smtClean="0">
                <a:solidFill>
                  <a:schemeClr val="bg1">
                    <a:lumMod val="75000"/>
                  </a:schemeClr>
                </a:solidFill>
              </a:rPr>
              <a:t>Из чего выбирать</a:t>
            </a:r>
            <a:endParaRPr 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10899" r="10899"/>
          <a:stretch>
            <a:fillRect/>
          </a:stretch>
        </p:blipFill>
        <p:spPr>
          <a:xfrm>
            <a:off x="457200" y="1314450"/>
            <a:ext cx="8086696" cy="3481070"/>
          </a:xfrm>
        </p:spPr>
      </p:pic>
    </p:spTree>
    <p:extLst>
      <p:ext uri="{BB962C8B-B14F-4D97-AF65-F5344CB8AC3E}">
        <p14:creationId xmlns:p14="http://schemas.microsoft.com/office/powerpoint/2010/main" val="150550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63448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10649"/>
          <a:stretch/>
        </p:blipFill>
        <p:spPr>
          <a:xfrm>
            <a:off x="538480" y="1219199"/>
            <a:ext cx="7620000" cy="15951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3416300"/>
            <a:ext cx="17526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3271520"/>
            <a:ext cx="5133637" cy="155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5360" y="2814320"/>
            <a:ext cx="118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240" y="2814320"/>
            <a:ext cx="102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stiffness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импульс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440" b="7440"/>
          <a:stretch>
            <a:fillRect/>
          </a:stretch>
        </p:blipFill>
        <p:spPr>
          <a:xfrm>
            <a:off x="-1" y="1243330"/>
            <a:ext cx="8981441" cy="3900170"/>
          </a:xfrm>
        </p:spPr>
      </p:pic>
    </p:spTree>
    <p:extLst>
      <p:ext uri="{BB962C8B-B14F-4D97-AF65-F5344CB8AC3E}">
        <p14:creationId xmlns:p14="http://schemas.microsoft.com/office/powerpoint/2010/main" val="2954930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10640"/>
            <a:ext cx="8180719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1483" b="-21483"/>
          <a:stretch>
            <a:fillRect/>
          </a:stretch>
        </p:blipFill>
        <p:spPr>
          <a:xfrm>
            <a:off x="650240" y="1578611"/>
            <a:ext cx="7620000" cy="3280172"/>
          </a:xfrm>
        </p:spPr>
      </p:pic>
    </p:spTree>
    <p:extLst>
      <p:ext uri="{BB962C8B-B14F-4D97-AF65-F5344CB8AC3E}">
        <p14:creationId xmlns:p14="http://schemas.microsoft.com/office/powerpoint/2010/main" val="3612594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</a:t>
            </a:r>
            <a:r>
              <a:rPr lang="ru-RU" dirty="0" err="1" smtClean="0"/>
              <a:t>стрелялка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546" r="2546"/>
          <a:stretch>
            <a:fillRect/>
          </a:stretch>
        </p:blipFill>
        <p:spPr>
          <a:xfrm>
            <a:off x="457200" y="1314450"/>
            <a:ext cx="8157500" cy="3511549"/>
          </a:xfrm>
        </p:spPr>
      </p:pic>
    </p:spTree>
    <p:extLst>
      <p:ext uri="{BB962C8B-B14F-4D97-AF65-F5344CB8AC3E}">
        <p14:creationId xmlns:p14="http://schemas.microsoft.com/office/powerpoint/2010/main" val="214717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С</a:t>
            </a:r>
            <a:r>
              <a:rPr lang="ru-RU" dirty="0" smtClean="0"/>
              <a:t>вязи и </a:t>
            </a:r>
            <a:br>
              <a:rPr lang="ru-RU" dirty="0" smtClean="0"/>
            </a:br>
            <a:r>
              <a:rPr lang="ru-RU" dirty="0" smtClean="0"/>
              <a:t>ограничения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61111"/>
            <a:ext cx="24765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533847"/>
            <a:ext cx="6878320" cy="160965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96" r="1721"/>
          <a:stretch/>
        </p:blipFill>
        <p:spPr>
          <a:xfrm>
            <a:off x="5191760" y="114539"/>
            <a:ext cx="3220720" cy="3280172"/>
          </a:xfrm>
        </p:spPr>
      </p:pic>
    </p:spTree>
    <p:extLst>
      <p:ext uri="{BB962C8B-B14F-4D97-AF65-F5344CB8AC3E}">
        <p14:creationId xmlns:p14="http://schemas.microsoft.com/office/powerpoint/2010/main" val="3269312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С</a:t>
            </a:r>
            <a:r>
              <a:rPr lang="ru-RU" dirty="0" smtClean="0"/>
              <a:t>вязи 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physics.js</a:t>
            </a:r>
            <a:r>
              <a:rPr lang="en-US" dirty="0" smtClean="0"/>
              <a:t> – </a:t>
            </a:r>
            <a:r>
              <a:rPr lang="ru-RU" dirty="0" smtClean="0">
                <a:solidFill>
                  <a:srgbClr val="9D1E23"/>
                </a:solidFill>
              </a:rPr>
              <a:t>НЕТ!</a:t>
            </a:r>
            <a:endParaRPr lang="en-US" dirty="0" smtClean="0">
              <a:solidFill>
                <a:srgbClr val="9D1E23"/>
              </a:solidFill>
            </a:endParaRPr>
          </a:p>
          <a:p>
            <a:r>
              <a:rPr lang="en-US" dirty="0" smtClean="0"/>
              <a:t>p2.js: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9D1E23"/>
                </a:solidFill>
              </a:rPr>
              <a:t>gear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9D1E23"/>
                </a:solidFill>
              </a:rPr>
              <a:t>lock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9D1E23"/>
                </a:solidFill>
              </a:rPr>
              <a:t>distance</a:t>
            </a:r>
            <a:endParaRPr lang="en-US" dirty="0" smtClean="0"/>
          </a:p>
          <a:p>
            <a:r>
              <a:rPr lang="en-US"/>
              <a:t>	</a:t>
            </a:r>
            <a:r>
              <a:rPr lang="en-US" smtClean="0">
                <a:solidFill>
                  <a:srgbClr val="9D1E23"/>
                </a:solidFill>
              </a:rPr>
              <a:t>revolution</a:t>
            </a:r>
            <a:endParaRPr lang="ru-RU" dirty="0" smtClean="0">
              <a:solidFill>
                <a:srgbClr val="9D1E23"/>
              </a:solidFill>
            </a:endParaRPr>
          </a:p>
          <a:p>
            <a:r>
              <a:rPr lang="ru-RU" dirty="0">
                <a:solidFill>
                  <a:srgbClr val="9D1E23"/>
                </a:solidFill>
              </a:rPr>
              <a:t>	</a:t>
            </a:r>
            <a:r>
              <a:rPr lang="en-US" dirty="0" smtClean="0">
                <a:solidFill>
                  <a:srgbClr val="9D1E23"/>
                </a:solidFill>
              </a:rPr>
              <a:t>prismatic</a:t>
            </a:r>
          </a:p>
          <a:p>
            <a:r>
              <a:rPr lang="en-US" dirty="0">
                <a:solidFill>
                  <a:srgbClr val="9D1E23"/>
                </a:solidFill>
              </a:rPr>
              <a:t>	</a:t>
            </a:r>
            <a:r>
              <a:rPr lang="en-US" dirty="0" err="1" smtClean="0">
                <a:solidFill>
                  <a:srgbClr val="9D1E23"/>
                </a:solidFill>
              </a:rPr>
              <a:t>tearable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привязка по расстоянию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324" r="4324"/>
          <a:stretch>
            <a:fillRect/>
          </a:stretch>
        </p:blipFill>
        <p:spPr>
          <a:xfrm>
            <a:off x="558800" y="1385570"/>
            <a:ext cx="7874274" cy="3389629"/>
          </a:xfrm>
        </p:spPr>
      </p:pic>
    </p:spTree>
    <p:extLst>
      <p:ext uri="{BB962C8B-B14F-4D97-AF65-F5344CB8AC3E}">
        <p14:creationId xmlns:p14="http://schemas.microsoft.com/office/powerpoint/2010/main" val="163142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Привязка по расстоянию. что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5805" b="-65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36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компоненты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Мир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Тела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Правила взаимодействия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ru-RU" dirty="0" err="1" smtClean="0"/>
              <a:t>Рендерер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Машинка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9500" r="9500"/>
          <a:stretch>
            <a:fillRect/>
          </a:stretch>
        </p:blipFill>
        <p:spPr>
          <a:xfrm>
            <a:off x="457200" y="1314450"/>
            <a:ext cx="8133898" cy="3501389"/>
          </a:xfrm>
        </p:spPr>
      </p:pic>
    </p:spTree>
    <p:extLst>
      <p:ext uri="{BB962C8B-B14F-4D97-AF65-F5344CB8AC3E}">
        <p14:creationId xmlns:p14="http://schemas.microsoft.com/office/powerpoint/2010/main" val="3505839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машинка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399" r="-8399"/>
          <a:stretch>
            <a:fillRect/>
          </a:stretch>
        </p:blipFill>
        <p:spPr>
          <a:xfrm>
            <a:off x="-40640" y="1143239"/>
            <a:ext cx="8554720" cy="3682540"/>
          </a:xfrm>
        </p:spPr>
      </p:pic>
    </p:spTree>
    <p:extLst>
      <p:ext uri="{BB962C8B-B14F-4D97-AF65-F5344CB8AC3E}">
        <p14:creationId xmlns:p14="http://schemas.microsoft.com/office/powerpoint/2010/main" val="415956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 </a:t>
            </a:r>
            <a:r>
              <a:rPr lang="ru-RU" dirty="0" err="1" smtClean="0"/>
              <a:t>Стрелялка</a:t>
            </a:r>
            <a:r>
              <a:rPr lang="ru-RU" dirty="0" smtClean="0"/>
              <a:t> с разрывом связей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2790" r="2790"/>
          <a:stretch>
            <a:fillRect/>
          </a:stretch>
        </p:blipFill>
        <p:spPr>
          <a:xfrm>
            <a:off x="457199" y="1314450"/>
            <a:ext cx="8039489" cy="3460749"/>
          </a:xfrm>
        </p:spPr>
      </p:pic>
    </p:spTree>
    <p:extLst>
      <p:ext uri="{BB962C8B-B14F-4D97-AF65-F5344CB8AC3E}">
        <p14:creationId xmlns:p14="http://schemas.microsoft.com/office/powerpoint/2010/main" val="241720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Стрелялка</a:t>
            </a:r>
            <a:r>
              <a:rPr lang="ru-RU" dirty="0" smtClean="0"/>
              <a:t> с разрывом.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54" r="-1354"/>
          <a:stretch>
            <a:fillRect/>
          </a:stretch>
        </p:blipFill>
        <p:spPr>
          <a:xfrm>
            <a:off x="457200" y="1314451"/>
            <a:ext cx="7945120" cy="3420126"/>
          </a:xfrm>
        </p:spPr>
      </p:pic>
    </p:spTree>
    <p:extLst>
      <p:ext uri="{BB962C8B-B14F-4D97-AF65-F5344CB8AC3E}">
        <p14:creationId xmlns:p14="http://schemas.microsoft.com/office/powerpoint/2010/main" val="128195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8"/>
            <a:ext cx="7843520" cy="1561861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</a:t>
            </a:r>
            <a:r>
              <a:rPr lang="en-US" sz="4400" dirty="0" smtClean="0"/>
              <a:t>!</a:t>
            </a:r>
            <a:br>
              <a:rPr lang="en-US" sz="4400" dirty="0" smtClean="0"/>
            </a:br>
            <a:r>
              <a:rPr lang="ru-RU" sz="4400" dirty="0" smtClean="0"/>
              <a:t>вопросы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7965440" cy="2235201"/>
          </a:xfrm>
        </p:spPr>
        <p:txBody>
          <a:bodyPr/>
          <a:lstStyle/>
          <a:p>
            <a:r>
              <a:rPr lang="ru-RU" dirty="0" smtClean="0"/>
              <a:t>Где я</a:t>
            </a:r>
            <a:r>
              <a:rPr lang="en-US" dirty="0" smtClean="0"/>
              <a:t>: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www.facebook.com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pasha.klimenkov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/>
              <a:t>Где примеры</a:t>
            </a:r>
            <a:r>
              <a:rPr lang="en-US" dirty="0" smtClean="0"/>
              <a:t>: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github.com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/pavel-klimiankou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physics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-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talk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.git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8" y="146956"/>
            <a:ext cx="1935721" cy="136460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Мир,</a:t>
            </a:r>
            <a:br>
              <a:rPr lang="ru-RU" dirty="0" smtClean="0"/>
            </a:br>
            <a:r>
              <a:rPr lang="ru-RU" dirty="0" smtClean="0"/>
              <a:t>тела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1" r="-171"/>
          <a:stretch/>
        </p:blipFill>
        <p:spPr>
          <a:xfrm>
            <a:off x="2466388" y="0"/>
            <a:ext cx="6549046" cy="5123516"/>
          </a:xfrm>
        </p:spPr>
      </p:pic>
    </p:spTree>
    <p:extLst>
      <p:ext uri="{BB962C8B-B14F-4D97-AF65-F5344CB8AC3E}">
        <p14:creationId xmlns:p14="http://schemas.microsoft.com/office/powerpoint/2010/main" val="11164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Рендерер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813" b="17813"/>
          <a:stretch>
            <a:fillRect/>
          </a:stretch>
        </p:blipFill>
        <p:spPr>
          <a:xfrm>
            <a:off x="152400" y="1920240"/>
            <a:ext cx="3569279" cy="15364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68" y="1554480"/>
            <a:ext cx="3347176" cy="2324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4064000" y="2611120"/>
            <a:ext cx="731520" cy="0"/>
          </a:xfrm>
          <a:prstGeom prst="straightConnector1">
            <a:avLst/>
          </a:prstGeom>
          <a:ln>
            <a:solidFill>
              <a:srgbClr val="9D1E23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620000" cy="1028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Рендерер</a:t>
            </a:r>
            <a:r>
              <a:rPr lang="ru-RU" dirty="0" smtClean="0"/>
              <a:t> в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p2.js </a:t>
            </a:r>
            <a:r>
              <a:rPr lang="ru-RU" dirty="0"/>
              <a:t>и</a:t>
            </a:r>
            <a:r>
              <a:rPr lang="en-US" dirty="0" smtClean="0"/>
              <a:t>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p2.js – </a:t>
            </a:r>
            <a:r>
              <a:rPr lang="ru-RU" dirty="0" smtClean="0">
                <a:solidFill>
                  <a:srgbClr val="9D1E23"/>
                </a:solidFill>
              </a:rPr>
              <a:t>нет</a:t>
            </a:r>
            <a:endParaRPr lang="en-US" dirty="0" smtClean="0">
              <a:solidFill>
                <a:srgbClr val="9D1E2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PhysicsJS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>
                <a:solidFill>
                  <a:srgbClr val="9D1E23"/>
                </a:solidFill>
              </a:rPr>
              <a:t>встроенный, расширяемый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1080"/>
            <a:ext cx="7132320" cy="25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“WORLD”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39" b="1139"/>
          <a:stretch>
            <a:fillRect/>
          </a:stretch>
        </p:blipFill>
        <p:spPr>
          <a:xfrm>
            <a:off x="457200" y="1314450"/>
            <a:ext cx="8110296" cy="3491229"/>
          </a:xfrm>
        </p:spPr>
      </p:pic>
    </p:spTree>
    <p:extLst>
      <p:ext uri="{BB962C8B-B14F-4D97-AF65-F5344CB8AC3E}">
        <p14:creationId xmlns:p14="http://schemas.microsoft.com/office/powerpoint/2010/main" val="13507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“RENDERER”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2058" b="-320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68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5104" b="35104"/>
          <a:stretch>
            <a:fillRect/>
          </a:stretch>
        </p:blipFill>
        <p:spPr>
          <a:xfrm>
            <a:off x="457200" y="1314450"/>
            <a:ext cx="7945080" cy="3420109"/>
          </a:xfrm>
        </p:spPr>
      </p:pic>
    </p:spTree>
    <p:extLst>
      <p:ext uri="{BB962C8B-B14F-4D97-AF65-F5344CB8AC3E}">
        <p14:creationId xmlns:p14="http://schemas.microsoft.com/office/powerpoint/2010/main" val="7396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234</TotalTime>
  <Words>164</Words>
  <Application>Microsoft Macintosh PowerPoint</Application>
  <PresentationFormat>On-screen Show (16:9)</PresentationFormat>
  <Paragraphs>63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Essential</vt:lpstr>
      <vt:lpstr>Игровая физика в JavaScript</vt:lpstr>
      <vt:lpstr>О чем вообще</vt:lpstr>
      <vt:lpstr>Основные компоненты</vt:lpstr>
      <vt:lpstr>Мир, тела</vt:lpstr>
      <vt:lpstr>Рендерер</vt:lpstr>
      <vt:lpstr>Рендерер в p2.js и PHYSICS</vt:lpstr>
      <vt:lpstr>HELLO “WORLD”</vt:lpstr>
      <vt:lpstr>HELLO “RENDERER”</vt:lpstr>
      <vt:lpstr>Пример: HELLO WORLD</vt:lpstr>
      <vt:lpstr>Гравитация</vt:lpstr>
      <vt:lpstr>ГРАВИТАЦИЯ В P2.js И physics.js</vt:lpstr>
      <vt:lpstr>Столкновения</vt:lpstr>
      <vt:lpstr>Столкновения в  p2.js и PHYSICS.JS</vt:lpstr>
      <vt:lpstr>Пример: столкновения</vt:lpstr>
      <vt:lpstr>Пример: столкновения  Что внутри</vt:lpstr>
      <vt:lpstr>ТРЕНИЕ</vt:lpstr>
      <vt:lpstr>Пример: ТРЕНИЕ</vt:lpstr>
      <vt:lpstr>Пример: Трение Что внутри</vt:lpstr>
      <vt:lpstr>упругость</vt:lpstr>
      <vt:lpstr>Пример: упругость</vt:lpstr>
      <vt:lpstr>Пример: упругость что внутри</vt:lpstr>
      <vt:lpstr>импульс</vt:lpstr>
      <vt:lpstr>Пример: взрыв</vt:lpstr>
      <vt:lpstr>Пример: взрыв что внутри</vt:lpstr>
      <vt:lpstr>Пример: стрелялка</vt:lpstr>
      <vt:lpstr>Связи и  ограничения</vt:lpstr>
      <vt:lpstr>Связи в  p2.js и physics.js</vt:lpstr>
      <vt:lpstr>пример: привязка по расстоянию</vt:lpstr>
      <vt:lpstr>Привязка по расстоянию. что внутри</vt:lpstr>
      <vt:lpstr>Пример: Машинка</vt:lpstr>
      <vt:lpstr>Пример: машинка что внутри</vt:lpstr>
      <vt:lpstr>Пример: Стрелялка с разрывом связей</vt:lpstr>
      <vt:lpstr>Стрелялка с разрывом. Что внутри</vt:lpstr>
      <vt:lpstr>спасибо! вопросы?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физика  в  JavaScript</dc:title>
  <dc:creator>Pavel</dc:creator>
  <cp:lastModifiedBy>Pavel</cp:lastModifiedBy>
  <cp:revision>30</cp:revision>
  <dcterms:created xsi:type="dcterms:W3CDTF">2014-05-05T18:01:55Z</dcterms:created>
  <dcterms:modified xsi:type="dcterms:W3CDTF">2014-05-07T19:33:45Z</dcterms:modified>
</cp:coreProperties>
</file>