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7" r:id="rId8"/>
    <p:sldId id="268" r:id="rId9"/>
    <p:sldId id="269" r:id="rId10"/>
    <p:sldId id="292" r:id="rId11"/>
    <p:sldId id="261" r:id="rId12"/>
    <p:sldId id="270" r:id="rId13"/>
    <p:sldId id="273" r:id="rId14"/>
    <p:sldId id="274" r:id="rId15"/>
    <p:sldId id="272" r:id="rId16"/>
    <p:sldId id="275" r:id="rId17"/>
    <p:sldId id="262" r:id="rId18"/>
    <p:sldId id="276" r:id="rId19"/>
    <p:sldId id="277" r:id="rId20"/>
    <p:sldId id="264" r:id="rId21"/>
    <p:sldId id="278" r:id="rId22"/>
    <p:sldId id="279" r:id="rId23"/>
    <p:sldId id="263" r:id="rId24"/>
    <p:sldId id="280" r:id="rId25"/>
    <p:sldId id="281" r:id="rId26"/>
    <p:sldId id="282" r:id="rId27"/>
    <p:sldId id="265" r:id="rId28"/>
    <p:sldId id="283" r:id="rId29"/>
    <p:sldId id="284" r:id="rId30"/>
    <p:sldId id="289" r:id="rId31"/>
    <p:sldId id="287" r:id="rId32"/>
    <p:sldId id="290" r:id="rId33"/>
    <p:sldId id="293" r:id="rId34"/>
    <p:sldId id="294" r:id="rId35"/>
    <p:sldId id="288" r:id="rId36"/>
    <p:sldId id="291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5,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9" y="5885499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vel-klimiankou/physics.git" TargetMode="External"/><Relationship Id="rId2" Type="http://schemas.openxmlformats.org/officeDocument/2006/relationships/hyperlink" Target="http://www.facebook.com/pasha.klimenk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5284893"/>
          </a:xfrm>
        </p:spPr>
        <p:txBody>
          <a:bodyPr/>
          <a:lstStyle/>
          <a:p>
            <a:pPr algn="ctr"/>
            <a:r>
              <a:rPr lang="en-US" sz="4000" dirty="0" smtClean="0"/>
              <a:t>Game physics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in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941"/>
            <a:ext cx="8352387" cy="75425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Forces and interaction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Gravitation</a:t>
            </a:r>
            <a:endParaRPr lang="ru-RU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Impulse</a:t>
            </a:r>
            <a:endParaRPr lang="ru-RU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Collision</a:t>
            </a:r>
            <a:endParaRPr lang="ru-RU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Friction</a:t>
            </a:r>
            <a:endParaRPr lang="ru-RU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Restitution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0" t="-1258" r="2546" b="1258"/>
          <a:stretch/>
        </p:blipFill>
        <p:spPr>
          <a:xfrm>
            <a:off x="5765899" y="1147192"/>
            <a:ext cx="3043688" cy="306285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rcRect t="-8534" b="-8534"/>
          <a:stretch>
            <a:fillRect/>
          </a:stretch>
        </p:blipFill>
        <p:spPr>
          <a:xfrm>
            <a:off x="3823793" y="4114221"/>
            <a:ext cx="5172653" cy="29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0" t="-1258" r="2546" b="1258"/>
          <a:stretch/>
        </p:blipFill>
        <p:spPr>
          <a:xfrm>
            <a:off x="2080793" y="67258"/>
            <a:ext cx="6748248" cy="6790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152720"/>
            <a:ext cx="3931920" cy="782001"/>
          </a:xfrm>
        </p:spPr>
        <p:txBody>
          <a:bodyPr>
            <a:normAutofit/>
          </a:bodyPr>
          <a:lstStyle/>
          <a:p>
            <a:r>
              <a:rPr lang="en-US" dirty="0" smtClean="0"/>
              <a:t>gravitation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991856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Gravitation 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P2.js </a:t>
            </a:r>
            <a:r>
              <a:rPr lang="en-US" dirty="0" smtClean="0"/>
              <a:t>&amp; </a:t>
            </a:r>
            <a:r>
              <a:rPr lang="en-US" dirty="0" smtClean="0"/>
              <a:t>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6667" r="1326" b="-16667"/>
          <a:stretch/>
        </p:blipFill>
        <p:spPr>
          <a:xfrm>
            <a:off x="-1" y="3268134"/>
            <a:ext cx="9005729" cy="3730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48081"/>
            <a:ext cx="9005729" cy="1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6688"/>
            <a:ext cx="8958214" cy="686701"/>
          </a:xfrm>
        </p:spPr>
        <p:txBody>
          <a:bodyPr/>
          <a:lstStyle/>
          <a:p>
            <a:pPr algn="ctr"/>
            <a:r>
              <a:rPr lang="en-US" dirty="0" smtClean="0"/>
              <a:t>collision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534" b="-8534"/>
          <a:stretch>
            <a:fillRect/>
          </a:stretch>
        </p:blipFill>
        <p:spPr>
          <a:xfrm>
            <a:off x="0" y="1752601"/>
            <a:ext cx="9068662" cy="5205035"/>
          </a:xfrm>
        </p:spPr>
      </p:pic>
    </p:spTree>
    <p:extLst>
      <p:ext uri="{BB962C8B-B14F-4D97-AF65-F5344CB8AC3E}">
        <p14:creationId xmlns:p14="http://schemas.microsoft.com/office/powerpoint/2010/main" val="40409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74192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Collisions in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p2.js </a:t>
            </a:r>
            <a:r>
              <a:rPr lang="en-US" dirty="0" smtClean="0"/>
              <a:t>&amp; </a:t>
            </a:r>
            <a:r>
              <a:rPr lang="en-US" dirty="0" smtClean="0"/>
              <a:t>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7556"/>
            <a:ext cx="7620000" cy="1459077"/>
          </a:xfrm>
        </p:spPr>
        <p:txBody>
          <a:bodyPr/>
          <a:lstStyle/>
          <a:p>
            <a:r>
              <a:rPr lang="en-US" sz="3200" dirty="0" smtClean="0"/>
              <a:t>p2.js –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comes for free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err="1" smtClean="0"/>
              <a:t>PhysicsJS</a:t>
            </a:r>
            <a:r>
              <a:rPr lang="en-US" sz="3200" dirty="0" smtClean="0"/>
              <a:t> – </a:t>
            </a:r>
            <a:r>
              <a:rPr lang="en-US" sz="3200" dirty="0" smtClean="0">
                <a:solidFill>
                  <a:srgbClr val="9D1E23"/>
                </a:solidFill>
              </a:rPr>
              <a:t>needs to be enabled</a:t>
            </a:r>
            <a:endParaRPr lang="en-US" dirty="0" smtClean="0">
              <a:solidFill>
                <a:srgbClr val="9D1E23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6667" b="-16667"/>
          <a:stretch/>
        </p:blipFill>
        <p:spPr>
          <a:xfrm>
            <a:off x="0" y="3718616"/>
            <a:ext cx="9068621" cy="33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9011218" cy="8199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demo: collision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05" r="27151" b="195"/>
          <a:stretch/>
        </p:blipFill>
        <p:spPr>
          <a:xfrm>
            <a:off x="-1" y="2458815"/>
            <a:ext cx="9011219" cy="3904382"/>
          </a:xfrm>
        </p:spPr>
      </p:pic>
    </p:spTree>
    <p:extLst>
      <p:ext uri="{BB962C8B-B14F-4D97-AF65-F5344CB8AC3E}">
        <p14:creationId xmlns:p14="http://schemas.microsoft.com/office/powerpoint/2010/main" val="25865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6200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demo: collision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what’s inside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9" r="955" b="896"/>
          <a:stretch/>
        </p:blipFill>
        <p:spPr>
          <a:xfrm>
            <a:off x="-1" y="1621196"/>
            <a:ext cx="9144001" cy="320820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6988"/>
            <a:ext cx="9155060" cy="18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" b="1007"/>
          <a:stretch/>
        </p:blipFill>
        <p:spPr>
          <a:xfrm>
            <a:off x="1418639" y="826347"/>
            <a:ext cx="7580111" cy="60560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1" y="0"/>
            <a:ext cx="8988589" cy="64847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friction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4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" y="152719"/>
            <a:ext cx="8972138" cy="792979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r>
              <a:rPr lang="ru-RU" dirty="0" smtClean="0"/>
              <a:t>: </a:t>
            </a:r>
            <a:r>
              <a:rPr lang="en-US" dirty="0" smtClean="0"/>
              <a:t>friction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71" t="34" b="-476"/>
          <a:stretch/>
        </p:blipFill>
        <p:spPr>
          <a:xfrm>
            <a:off x="1940" y="2593915"/>
            <a:ext cx="8972139" cy="4128985"/>
          </a:xfrm>
        </p:spPr>
      </p:pic>
    </p:spTree>
    <p:extLst>
      <p:ext uri="{BB962C8B-B14F-4D97-AF65-F5344CB8AC3E}">
        <p14:creationId xmlns:p14="http://schemas.microsoft.com/office/powerpoint/2010/main" val="36084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9"/>
            <a:ext cx="8944702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demo: friction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what’s inside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8" t="1" r="15763" b="-2867"/>
          <a:stretch/>
        </p:blipFill>
        <p:spPr>
          <a:xfrm>
            <a:off x="-1" y="2337225"/>
            <a:ext cx="9144001" cy="15131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049" r="6466"/>
          <a:stretch/>
        </p:blipFill>
        <p:spPr>
          <a:xfrm>
            <a:off x="1" y="4203700"/>
            <a:ext cx="9091359" cy="19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9"/>
            <a:ext cx="8971726" cy="81999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9D1E23"/>
                </a:solidFill>
              </a:rPr>
              <a:t>What’s the plan</a:t>
            </a:r>
            <a:endParaRPr lang="en-US" dirty="0">
              <a:solidFill>
                <a:srgbClr val="9D1E2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2D</a:t>
            </a:r>
            <a:r>
              <a:rPr lang="ru-RU" sz="2800" dirty="0" smtClean="0"/>
              <a:t>: </a:t>
            </a:r>
            <a:r>
              <a:rPr lang="en-US" sz="2800" dirty="0" err="1" smtClean="0"/>
              <a:t>PhysicsJS</a:t>
            </a:r>
            <a:r>
              <a:rPr lang="en-US" sz="2800" dirty="0" smtClean="0"/>
              <a:t>, p2.js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Main components</a:t>
            </a:r>
            <a:endParaRPr lang="ru-RU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Forces and interaction</a:t>
            </a:r>
            <a:endParaRPr lang="ru-RU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Compound objects and constraints</a:t>
            </a:r>
            <a:endParaRPr lang="ru-RU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Explosions and destruction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0260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077" b="-14077"/>
          <a:stretch>
            <a:fillRect/>
          </a:stretch>
        </p:blipFill>
        <p:spPr>
          <a:xfrm>
            <a:off x="0" y="-509268"/>
            <a:ext cx="5892800" cy="53926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16667" b="-16667"/>
          <a:stretch/>
        </p:blipFill>
        <p:spPr>
          <a:xfrm>
            <a:off x="3418444" y="2470397"/>
            <a:ext cx="5594667" cy="5063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5" y="152721"/>
            <a:ext cx="8796075" cy="6173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1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7" y="368878"/>
            <a:ext cx="8742028" cy="644369"/>
          </a:xfrm>
        </p:spPr>
        <p:txBody>
          <a:bodyPr/>
          <a:lstStyle/>
          <a:p>
            <a:pPr algn="ctr"/>
            <a:r>
              <a:rPr lang="en-US" dirty="0" smtClean="0"/>
              <a:t>demo: restitution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70" t="18272" r="14748" b="618"/>
          <a:stretch/>
        </p:blipFill>
        <p:spPr>
          <a:xfrm>
            <a:off x="18510" y="2999214"/>
            <a:ext cx="8953218" cy="3755771"/>
          </a:xfrm>
        </p:spPr>
      </p:pic>
    </p:spTree>
    <p:extLst>
      <p:ext uri="{BB962C8B-B14F-4D97-AF65-F5344CB8AC3E}">
        <p14:creationId xmlns:p14="http://schemas.microsoft.com/office/powerpoint/2010/main" val="15055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85238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demo: restitution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what’s inside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6667" b="-16667"/>
          <a:stretch/>
        </p:blipFill>
        <p:spPr>
          <a:xfrm>
            <a:off x="538480" y="4717187"/>
            <a:ext cx="1752600" cy="2302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-16667" b="-16667"/>
          <a:stretch/>
        </p:blipFill>
        <p:spPr>
          <a:xfrm>
            <a:off x="3385266" y="4555067"/>
            <a:ext cx="5133637" cy="2076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5361" y="4090056"/>
            <a:ext cx="218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relaxation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612" y="4093402"/>
            <a:ext cx="186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stiffness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-815" r="379" b="-663"/>
          <a:stretch/>
        </p:blipFill>
        <p:spPr>
          <a:xfrm>
            <a:off x="0" y="1688746"/>
            <a:ext cx="9144000" cy="1969110"/>
          </a:xfrm>
        </p:spPr>
      </p:pic>
    </p:spTree>
    <p:extLst>
      <p:ext uri="{BB962C8B-B14F-4D97-AF65-F5344CB8AC3E}">
        <p14:creationId xmlns:p14="http://schemas.microsoft.com/office/powerpoint/2010/main" val="13722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152719"/>
            <a:ext cx="8728518" cy="8199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impulse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52" b="-7252"/>
          <a:stretch>
            <a:fillRect/>
          </a:stretch>
        </p:blipFill>
        <p:spPr>
          <a:xfrm>
            <a:off x="-1" y="1657773"/>
            <a:ext cx="8981441" cy="5200227"/>
          </a:xfrm>
        </p:spPr>
      </p:pic>
    </p:spTree>
    <p:extLst>
      <p:ext uri="{BB962C8B-B14F-4D97-AF65-F5344CB8AC3E}">
        <p14:creationId xmlns:p14="http://schemas.microsoft.com/office/powerpoint/2010/main" val="29549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152719"/>
            <a:ext cx="8728518" cy="833509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r>
              <a:rPr lang="ru-RU" dirty="0" smtClean="0"/>
              <a:t>: </a:t>
            </a:r>
            <a:r>
              <a:rPr lang="en-US" dirty="0" smtClean="0"/>
              <a:t>explosion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r="16895" b="590"/>
          <a:stretch/>
        </p:blipFill>
        <p:spPr>
          <a:xfrm>
            <a:off x="0" y="2004210"/>
            <a:ext cx="8956413" cy="47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" y="152719"/>
            <a:ext cx="8796076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</a:t>
            </a:r>
            <a:r>
              <a:rPr lang="ru-RU" dirty="0" smtClean="0"/>
              <a:t>: </a:t>
            </a:r>
            <a:r>
              <a:rPr lang="en-US" dirty="0" smtClean="0"/>
              <a:t>explosion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what’s inside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9" b="-35"/>
          <a:stretch/>
        </p:blipFill>
        <p:spPr>
          <a:xfrm>
            <a:off x="0" y="2796565"/>
            <a:ext cx="9029480" cy="2769544"/>
          </a:xfrm>
        </p:spPr>
      </p:pic>
    </p:spTree>
    <p:extLst>
      <p:ext uri="{BB962C8B-B14F-4D97-AF65-F5344CB8AC3E}">
        <p14:creationId xmlns:p14="http://schemas.microsoft.com/office/powerpoint/2010/main" val="36125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93" y="152719"/>
            <a:ext cx="8823099" cy="779469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r>
              <a:rPr lang="ru-RU" dirty="0" smtClean="0"/>
              <a:t>: </a:t>
            </a:r>
            <a:r>
              <a:rPr lang="en-US" dirty="0" smtClean="0"/>
              <a:t>cannon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12485" r="12485"/>
          <a:stretch>
            <a:fillRect/>
          </a:stretch>
        </p:blipFill>
        <p:spPr>
          <a:xfrm>
            <a:off x="-1" y="1648217"/>
            <a:ext cx="9076935" cy="5209783"/>
          </a:xfrm>
        </p:spPr>
      </p:pic>
    </p:spTree>
    <p:extLst>
      <p:ext uri="{BB962C8B-B14F-4D97-AF65-F5344CB8AC3E}">
        <p14:creationId xmlns:p14="http://schemas.microsoft.com/office/powerpoint/2010/main" val="21471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Joints and constraints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-16667" b="-16667"/>
          <a:stretch/>
        </p:blipFill>
        <p:spPr>
          <a:xfrm>
            <a:off x="0" y="4900937"/>
            <a:ext cx="6878320" cy="214620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8387" b="-18387"/>
          <a:stretch/>
        </p:blipFill>
        <p:spPr>
          <a:xfrm>
            <a:off x="5923280" y="-505301"/>
            <a:ext cx="3220720" cy="43735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01" y="4093522"/>
            <a:ext cx="2678127" cy="18480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92387" y="1681482"/>
            <a:ext cx="1490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Lock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124624" y="3770356"/>
            <a:ext cx="1236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Gear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284574" y="4608549"/>
            <a:ext cx="38569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Distance/Prismatic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098472" y="2825525"/>
            <a:ext cx="2134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Revolute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49821"/>
            <a:ext cx="3030914" cy="26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719"/>
            <a:ext cx="8971727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Joints/constraints 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p2.js </a:t>
            </a:r>
            <a:r>
              <a:rPr lang="en-US" dirty="0" smtClean="0"/>
              <a:t>&amp; </a:t>
            </a:r>
            <a:r>
              <a:rPr lang="en-US" dirty="0" smtClean="0"/>
              <a:t>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67026"/>
            <a:ext cx="8352387" cy="40591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physics.js – </a:t>
            </a:r>
            <a:r>
              <a:rPr lang="en-US" sz="3600" dirty="0" smtClean="0">
                <a:solidFill>
                  <a:srgbClr val="9D1E23"/>
                </a:solidFill>
              </a:rPr>
              <a:t>NONE</a:t>
            </a:r>
            <a:r>
              <a:rPr lang="ru-RU" sz="3600" dirty="0" smtClean="0">
                <a:solidFill>
                  <a:srgbClr val="9D1E23"/>
                </a:solidFill>
              </a:rPr>
              <a:t>!</a:t>
            </a:r>
            <a:endParaRPr lang="en-US" sz="3600" dirty="0" smtClean="0">
              <a:solidFill>
                <a:srgbClr val="9D1E23"/>
              </a:solidFill>
            </a:endParaRPr>
          </a:p>
          <a:p>
            <a:endParaRPr lang="en-US" sz="3600" dirty="0" smtClean="0">
              <a:solidFill>
                <a:srgbClr val="9D1E23"/>
              </a:solidFill>
            </a:endParaRPr>
          </a:p>
          <a:p>
            <a:r>
              <a:rPr lang="en-US" sz="3600" dirty="0" smtClean="0"/>
              <a:t>p2.js:</a:t>
            </a:r>
            <a:r>
              <a:rPr lang="ru-RU" sz="3600" dirty="0" smtClean="0"/>
              <a:t> </a:t>
            </a:r>
            <a:r>
              <a:rPr lang="en-US" sz="3600" dirty="0" smtClean="0">
                <a:solidFill>
                  <a:srgbClr val="9D1E23"/>
                </a:solidFill>
              </a:rPr>
              <a:t>all mentioned; destroyable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76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85238" cy="125231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distance constraint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72" t="-206" r="11845" b="-526"/>
          <a:stretch/>
        </p:blipFill>
        <p:spPr>
          <a:xfrm>
            <a:off x="0" y="1524319"/>
            <a:ext cx="8985238" cy="5424381"/>
          </a:xfrm>
        </p:spPr>
      </p:pic>
    </p:spTree>
    <p:extLst>
      <p:ext uri="{BB962C8B-B14F-4D97-AF65-F5344CB8AC3E}">
        <p14:creationId xmlns:p14="http://schemas.microsoft.com/office/powerpoint/2010/main" val="16314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" y="152719"/>
            <a:ext cx="8863633" cy="8199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Main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World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Bodies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Interaction rules/behaviors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Renderer</a:t>
            </a:r>
            <a:endParaRPr lang="ru-RU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t</a:t>
            </a:r>
            <a:r>
              <a:rPr lang="en-US" sz="3200" dirty="0" smtClean="0"/>
              <a:t>ick()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28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152719"/>
            <a:ext cx="8701494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Distance constraint.</a:t>
            </a:r>
            <a:br>
              <a:rPr lang="en-US" dirty="0" smtClean="0"/>
            </a:br>
            <a:r>
              <a:rPr lang="en-US" dirty="0" smtClean="0"/>
              <a:t>what’s inside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1802" b="-1802"/>
          <a:stretch>
            <a:fillRect/>
          </a:stretch>
        </p:blipFill>
        <p:spPr>
          <a:xfrm>
            <a:off x="0" y="1752601"/>
            <a:ext cx="9012262" cy="5172663"/>
          </a:xfrm>
        </p:spPr>
      </p:pic>
    </p:spTree>
    <p:extLst>
      <p:ext uri="{BB962C8B-B14F-4D97-AF65-F5344CB8AC3E}">
        <p14:creationId xmlns:p14="http://schemas.microsoft.com/office/powerpoint/2010/main" val="19136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9"/>
            <a:ext cx="8958214" cy="779469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r>
              <a:rPr lang="ru-RU" dirty="0" smtClean="0"/>
              <a:t>: </a:t>
            </a:r>
            <a:r>
              <a:rPr lang="en-US" dirty="0" smtClean="0"/>
              <a:t>vehicle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22" t="-740" b="2124"/>
          <a:stretch/>
        </p:blipFill>
        <p:spPr>
          <a:xfrm>
            <a:off x="1" y="2593914"/>
            <a:ext cx="9054618" cy="3971933"/>
          </a:xfrm>
        </p:spPr>
      </p:pic>
    </p:spTree>
    <p:extLst>
      <p:ext uri="{BB962C8B-B14F-4D97-AF65-F5344CB8AC3E}">
        <p14:creationId xmlns:p14="http://schemas.microsoft.com/office/powerpoint/2010/main" val="35058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9875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</a:t>
            </a:r>
            <a:r>
              <a:rPr lang="ru-RU" dirty="0" smtClean="0"/>
              <a:t>: </a:t>
            </a:r>
            <a:r>
              <a:rPr lang="en-US" dirty="0" smtClean="0"/>
              <a:t>vehicle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what’s inside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146" b="1146"/>
          <a:stretch>
            <a:fillRect/>
          </a:stretch>
        </p:blipFill>
        <p:spPr>
          <a:xfrm>
            <a:off x="0" y="1752601"/>
            <a:ext cx="8998750" cy="5164908"/>
          </a:xfrm>
        </p:spPr>
      </p:pic>
    </p:spTree>
    <p:extLst>
      <p:ext uri="{BB962C8B-B14F-4D97-AF65-F5344CB8AC3E}">
        <p14:creationId xmlns:p14="http://schemas.microsoft.com/office/powerpoint/2010/main" val="41595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5" y="152719"/>
            <a:ext cx="8782563" cy="887549"/>
          </a:xfrm>
        </p:spPr>
        <p:txBody>
          <a:bodyPr/>
          <a:lstStyle/>
          <a:p>
            <a:pPr algn="ctr"/>
            <a:r>
              <a:rPr lang="en-US" dirty="0" smtClean="0"/>
              <a:t>vehicle</a:t>
            </a:r>
            <a:r>
              <a:rPr lang="ru-RU" dirty="0" smtClean="0"/>
              <a:t>: </a:t>
            </a:r>
            <a:r>
              <a:rPr lang="en-US" dirty="0" smtClean="0"/>
              <a:t>what else’s inside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63" t="7512" r="19873" b="24531"/>
          <a:stretch/>
        </p:blipFill>
        <p:spPr>
          <a:xfrm>
            <a:off x="0" y="2323715"/>
            <a:ext cx="9007849" cy="4534285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1864607" y="4444781"/>
            <a:ext cx="1824070" cy="959208"/>
          </a:xfrm>
          <a:prstGeom prst="straightConnector1">
            <a:avLst/>
          </a:prstGeom>
          <a:ln w="101600" cmpd="sng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50608" y="4444781"/>
            <a:ext cx="1878118" cy="959208"/>
          </a:xfrm>
          <a:prstGeom prst="straightConnector1">
            <a:avLst/>
          </a:prstGeom>
          <a:ln w="101600" cmpd="sng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17407" y="2985704"/>
            <a:ext cx="369844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pivot points</a:t>
            </a:r>
            <a:endParaRPr lang="ru-RU" sz="4400" b="1" dirty="0" smtClean="0"/>
          </a:p>
          <a:p>
            <a:pPr algn="ctr"/>
            <a:r>
              <a:rPr lang="ru-RU" sz="4400" b="1" dirty="0" smtClean="0"/>
              <a:t>+ </a:t>
            </a:r>
          </a:p>
          <a:p>
            <a:pPr algn="ctr"/>
            <a:r>
              <a:rPr lang="ru-RU" sz="4400" b="1" dirty="0" smtClean="0"/>
              <a:t>2 </a:t>
            </a:r>
            <a:r>
              <a:rPr lang="en-US" sz="4400" b="1" dirty="0" smtClean="0"/>
              <a:t>constraints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166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9875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…and one more vehicle</a:t>
            </a:r>
            <a:r>
              <a:rPr lang="ru-RU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Yippee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496" b="496"/>
          <a:stretch>
            <a:fillRect/>
          </a:stretch>
        </p:blipFill>
        <p:spPr>
          <a:xfrm>
            <a:off x="-1" y="1621197"/>
            <a:ext cx="9124011" cy="5236803"/>
          </a:xfrm>
        </p:spPr>
      </p:pic>
    </p:spTree>
    <p:extLst>
      <p:ext uri="{BB962C8B-B14F-4D97-AF65-F5344CB8AC3E}">
        <p14:creationId xmlns:p14="http://schemas.microsoft.com/office/powerpoint/2010/main" val="18525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719"/>
            <a:ext cx="8944703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</a:t>
            </a:r>
            <a:r>
              <a:rPr lang="ru-RU" dirty="0" smtClean="0"/>
              <a:t>: </a:t>
            </a:r>
            <a:r>
              <a:rPr lang="en-US" dirty="0" smtClean="0"/>
              <a:t>cannon with constraints destruction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29" t="-241" r="7435" b="-653"/>
          <a:stretch/>
        </p:blipFill>
        <p:spPr>
          <a:xfrm>
            <a:off x="0" y="2202126"/>
            <a:ext cx="9076702" cy="4655874"/>
          </a:xfrm>
        </p:spPr>
      </p:pic>
    </p:spTree>
    <p:extLst>
      <p:ext uri="{BB962C8B-B14F-4D97-AF65-F5344CB8AC3E}">
        <p14:creationId xmlns:p14="http://schemas.microsoft.com/office/powerpoint/2010/main" val="24172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98750" cy="12658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Constraints destruction</a:t>
            </a:r>
            <a:r>
              <a:rPr lang="ru-RU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What’s inside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11468" b="-11468"/>
          <a:stretch>
            <a:fillRect/>
          </a:stretch>
        </p:blipFill>
        <p:spPr>
          <a:xfrm>
            <a:off x="0" y="1752600"/>
            <a:ext cx="9139277" cy="5245565"/>
          </a:xfrm>
        </p:spPr>
      </p:pic>
    </p:spTree>
    <p:extLst>
      <p:ext uri="{BB962C8B-B14F-4D97-AF65-F5344CB8AC3E}">
        <p14:creationId xmlns:p14="http://schemas.microsoft.com/office/powerpoint/2010/main" val="12819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8985236" cy="159006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Thank you!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questions?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8399"/>
            <a:ext cx="8985237" cy="427605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About me: </a:t>
            </a:r>
            <a:endParaRPr lang="en-US" sz="32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/pasha.klimenkov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smtClean="0"/>
              <a:t>Examples: </a:t>
            </a:r>
            <a:endParaRPr lang="en-US" sz="3200" dirty="0" smtClean="0"/>
          </a:p>
          <a:p>
            <a:endParaRPr lang="en-US" sz="2800" dirty="0" smtClean="0"/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	/   /pavel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-klimiankou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/physics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-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talk.git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05" y="3036338"/>
            <a:ext cx="901838" cy="909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5228359"/>
            <a:ext cx="1474209" cy="148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618"/>
            <a:ext cx="8998712" cy="66441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World, bodies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2" r="342"/>
          <a:stretch/>
        </p:blipFill>
        <p:spPr>
          <a:xfrm>
            <a:off x="1459257" y="898722"/>
            <a:ext cx="7539455" cy="5959278"/>
          </a:xfrm>
        </p:spPr>
      </p:pic>
    </p:spTree>
    <p:extLst>
      <p:ext uri="{BB962C8B-B14F-4D97-AF65-F5344CB8AC3E}">
        <p14:creationId xmlns:p14="http://schemas.microsoft.com/office/powerpoint/2010/main" val="11164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2119"/>
            <a:ext cx="8897475" cy="67319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Renderer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246" r="-8246"/>
          <a:stretch>
            <a:fillRect/>
          </a:stretch>
        </p:blipFill>
        <p:spPr>
          <a:xfrm>
            <a:off x="152401" y="970408"/>
            <a:ext cx="5511974" cy="31636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1213" b="-1678"/>
          <a:stretch/>
        </p:blipFill>
        <p:spPr>
          <a:xfrm>
            <a:off x="3931078" y="3309943"/>
            <a:ext cx="4966397" cy="3548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>
            <a:off x="3404932" y="2891134"/>
            <a:ext cx="1197280" cy="959208"/>
          </a:xfrm>
          <a:prstGeom prst="straightConnector1">
            <a:avLst/>
          </a:prstGeom>
          <a:ln w="76200" cmpd="sng">
            <a:solidFill>
              <a:srgbClr val="9D1E23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6200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Renderer in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p2.js </a:t>
            </a:r>
            <a:r>
              <a:rPr lang="en-US" dirty="0" smtClean="0"/>
              <a:t>&amp; </a:t>
            </a:r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p2.js – </a:t>
            </a:r>
            <a:r>
              <a:rPr lang="en-US" sz="2800" dirty="0" smtClean="0">
                <a:solidFill>
                  <a:srgbClr val="9D1E23"/>
                </a:solidFill>
              </a:rPr>
              <a:t>none</a:t>
            </a:r>
            <a:endParaRPr lang="en-US" sz="2800" dirty="0" smtClean="0">
              <a:solidFill>
                <a:srgbClr val="9D1E2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PhysicsJS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en-US" sz="2800" dirty="0" smtClean="0">
                <a:solidFill>
                  <a:srgbClr val="9D1E23"/>
                </a:solidFill>
              </a:rPr>
              <a:t>embedded, extensible</a:t>
            </a:r>
            <a:endParaRPr lang="en-US" dirty="0" smtClean="0">
              <a:solidFill>
                <a:srgbClr val="9D1E2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50" r="550"/>
          <a:stretch/>
        </p:blipFill>
        <p:spPr>
          <a:xfrm>
            <a:off x="-1" y="3336963"/>
            <a:ext cx="8970647" cy="33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8971726" cy="6848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HELLO “WORLD”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2" r="952"/>
          <a:stretch/>
        </p:blipFill>
        <p:spPr>
          <a:xfrm>
            <a:off x="0" y="2521456"/>
            <a:ext cx="9072410" cy="3485415"/>
          </a:xfrm>
        </p:spPr>
      </p:pic>
    </p:spTree>
    <p:extLst>
      <p:ext uri="{BB962C8B-B14F-4D97-AF65-F5344CB8AC3E}">
        <p14:creationId xmlns:p14="http://schemas.microsoft.com/office/powerpoint/2010/main" val="13507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2650"/>
            <a:ext cx="8985238" cy="89635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HELLO “RENDERER”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579" b="-1579"/>
          <a:stretch/>
        </p:blipFill>
        <p:spPr>
          <a:xfrm>
            <a:off x="0" y="2904644"/>
            <a:ext cx="9043194" cy="2701995"/>
          </a:xfrm>
        </p:spPr>
      </p:pic>
    </p:spTree>
    <p:extLst>
      <p:ext uri="{BB962C8B-B14F-4D97-AF65-F5344CB8AC3E}">
        <p14:creationId xmlns:p14="http://schemas.microsoft.com/office/powerpoint/2010/main" val="42068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33" y="121590"/>
            <a:ext cx="8458283" cy="88934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DEMO: </a:t>
            </a:r>
            <a:r>
              <a:rPr lang="en-US" dirty="0" smtClean="0"/>
              <a:t>HELLO WORLD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41" t="32152" b="20398"/>
          <a:stretch/>
        </p:blipFill>
        <p:spPr>
          <a:xfrm>
            <a:off x="0" y="2472324"/>
            <a:ext cx="9043742" cy="4385676"/>
          </a:xfrm>
        </p:spPr>
      </p:pic>
    </p:spTree>
    <p:extLst>
      <p:ext uri="{BB962C8B-B14F-4D97-AF65-F5344CB8AC3E}">
        <p14:creationId xmlns:p14="http://schemas.microsoft.com/office/powerpoint/2010/main" val="7396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430</TotalTime>
  <Words>175</Words>
  <Application>Microsoft Office PowerPoint</Application>
  <PresentationFormat>Экран (4:3)</PresentationFormat>
  <Paragraphs>74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Essential</vt:lpstr>
      <vt:lpstr>Game physics in JavaScript</vt:lpstr>
      <vt:lpstr>What’s the plan</vt:lpstr>
      <vt:lpstr>Main components</vt:lpstr>
      <vt:lpstr>World, bodies</vt:lpstr>
      <vt:lpstr>Renderer</vt:lpstr>
      <vt:lpstr>Renderer in p2.js &amp; PHYSICS</vt:lpstr>
      <vt:lpstr>HELLO “WORLD”</vt:lpstr>
      <vt:lpstr>HELLO “RENDERER”</vt:lpstr>
      <vt:lpstr>DEMO: HELLO WORLD</vt:lpstr>
      <vt:lpstr>Forces and interaction</vt:lpstr>
      <vt:lpstr>gravitation</vt:lpstr>
      <vt:lpstr>Gravitation in P2.js &amp; physics.js</vt:lpstr>
      <vt:lpstr>collision</vt:lpstr>
      <vt:lpstr>Collisions in  p2.js &amp; PHYSICS.JS</vt:lpstr>
      <vt:lpstr>demo: collision</vt:lpstr>
      <vt:lpstr>demo: collision what’s inside</vt:lpstr>
      <vt:lpstr>friction</vt:lpstr>
      <vt:lpstr>demo: friction</vt:lpstr>
      <vt:lpstr>demo: friction what’s inside</vt:lpstr>
      <vt:lpstr>restitution</vt:lpstr>
      <vt:lpstr>demo: restitution</vt:lpstr>
      <vt:lpstr>demo: restitution what’s inside</vt:lpstr>
      <vt:lpstr>impulse</vt:lpstr>
      <vt:lpstr>demo: explosion</vt:lpstr>
      <vt:lpstr>demo: explosion what’s inside</vt:lpstr>
      <vt:lpstr>demo: cannon</vt:lpstr>
      <vt:lpstr>Joints and constraints</vt:lpstr>
      <vt:lpstr>Joints/constraints in p2.js &amp; physics.js</vt:lpstr>
      <vt:lpstr>demo:  distance constraint</vt:lpstr>
      <vt:lpstr>Distance constraint. what’s inside</vt:lpstr>
      <vt:lpstr>Demo: vehicle</vt:lpstr>
      <vt:lpstr>demo: vehicle what’s inside</vt:lpstr>
      <vt:lpstr>vehicle: what else’s inside</vt:lpstr>
      <vt:lpstr>…and one more vehicle.  Yippee!</vt:lpstr>
      <vt:lpstr>demo: cannon with constraints destruction</vt:lpstr>
      <vt:lpstr>Constraints destruction. What’s inside</vt:lpstr>
      <vt:lpstr>Thank you!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Игровая физика  в  JavaScript</dc:title>
  <dc:creator>Pavel</dc:creator>
  <cp:lastModifiedBy>Pavel Klimiankou</cp:lastModifiedBy>
  <cp:revision>50</cp:revision>
  <dcterms:created xsi:type="dcterms:W3CDTF">2014-05-05T18:01:55Z</dcterms:created>
  <dcterms:modified xsi:type="dcterms:W3CDTF">2014-06-05T08:44:15Z</dcterms:modified>
</cp:coreProperties>
</file>