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92" r:id="rId11"/>
    <p:sldId id="261" r:id="rId12"/>
    <p:sldId id="270" r:id="rId13"/>
    <p:sldId id="273" r:id="rId14"/>
    <p:sldId id="274" r:id="rId15"/>
    <p:sldId id="272" r:id="rId16"/>
    <p:sldId id="275" r:id="rId17"/>
    <p:sldId id="262" r:id="rId18"/>
    <p:sldId id="276" r:id="rId19"/>
    <p:sldId id="277" r:id="rId20"/>
    <p:sldId id="264" r:id="rId21"/>
    <p:sldId id="278" r:id="rId22"/>
    <p:sldId id="279" r:id="rId23"/>
    <p:sldId id="263" r:id="rId24"/>
    <p:sldId id="280" r:id="rId25"/>
    <p:sldId id="281" r:id="rId26"/>
    <p:sldId id="282" r:id="rId27"/>
    <p:sldId id="265" r:id="rId28"/>
    <p:sldId id="283" r:id="rId29"/>
    <p:sldId id="284" r:id="rId30"/>
    <p:sldId id="289" r:id="rId31"/>
    <p:sldId id="287" r:id="rId32"/>
    <p:sldId id="290" r:id="rId33"/>
    <p:sldId id="293" r:id="rId34"/>
    <p:sldId id="294" r:id="rId35"/>
    <p:sldId id="288" r:id="rId36"/>
    <p:sldId id="291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-klimiankou/physics-talk.git" TargetMode="External"/><Relationship Id="rId2" Type="http://schemas.openxmlformats.org/officeDocument/2006/relationships/hyperlink" Target="http://www.facebook.com/pasha.klimenk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284893"/>
          </a:xfrm>
        </p:spPr>
        <p:txBody>
          <a:bodyPr/>
          <a:lstStyle/>
          <a:p>
            <a:pPr algn="ctr"/>
            <a:r>
              <a:rPr lang="ru-RU" sz="4000" dirty="0" smtClean="0"/>
              <a:t>Игровая физика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в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941"/>
            <a:ext cx="8352387" cy="75425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Силы и взаимодействие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Гравитация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Импульс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Столкновение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Трение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Упругость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5765899" y="1147192"/>
            <a:ext cx="3043688" cy="30628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t="-8534" b="-8534"/>
          <a:stretch>
            <a:fillRect/>
          </a:stretch>
        </p:blipFill>
        <p:spPr>
          <a:xfrm>
            <a:off x="3823793" y="4114221"/>
            <a:ext cx="5172653" cy="2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2080793" y="67258"/>
            <a:ext cx="6748248" cy="679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52720"/>
            <a:ext cx="3931920" cy="782001"/>
          </a:xfrm>
        </p:spPr>
        <p:txBody>
          <a:bodyPr>
            <a:normAutofit/>
          </a:bodyPr>
          <a:lstStyle/>
          <a:p>
            <a:r>
              <a:rPr lang="ru-RU" dirty="0" smtClean="0"/>
              <a:t>Гравитация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ГРАВИТАЦИЯ 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6667" r="1326" b="-16667"/>
          <a:stretch/>
        </p:blipFill>
        <p:spPr>
          <a:xfrm>
            <a:off x="-1" y="3268134"/>
            <a:ext cx="9005729" cy="373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8081"/>
            <a:ext cx="9005729" cy="1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688"/>
            <a:ext cx="8958214" cy="686701"/>
          </a:xfrm>
        </p:spPr>
        <p:txBody>
          <a:bodyPr/>
          <a:lstStyle/>
          <a:p>
            <a:pPr algn="ctr"/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534" b="-8534"/>
          <a:stretch>
            <a:fillRect/>
          </a:stretch>
        </p:blipFill>
        <p:spPr>
          <a:xfrm>
            <a:off x="0" y="1752601"/>
            <a:ext cx="9068662" cy="5205035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4192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Столкновения в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7556"/>
            <a:ext cx="7620000" cy="1459077"/>
          </a:xfrm>
        </p:spPr>
        <p:txBody>
          <a:bodyPr/>
          <a:lstStyle/>
          <a:p>
            <a:r>
              <a:rPr lang="en-US" sz="3200" dirty="0" smtClean="0"/>
              <a:t>p2.js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идут бесплатно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err="1" smtClean="0"/>
              <a:t>PhysicsJS</a:t>
            </a:r>
            <a:r>
              <a:rPr lang="en-US" sz="3200" dirty="0" smtClean="0"/>
              <a:t> – </a:t>
            </a:r>
            <a:r>
              <a:rPr lang="ru-RU" sz="3200" dirty="0" smtClean="0">
                <a:solidFill>
                  <a:srgbClr val="9D1E23"/>
                </a:solidFill>
              </a:rPr>
              <a:t>надо </a:t>
            </a:r>
            <a:r>
              <a:rPr lang="ru-RU" sz="3200" dirty="0" err="1" smtClean="0">
                <a:solidFill>
                  <a:srgbClr val="9D1E23"/>
                </a:solidFill>
              </a:rPr>
              <a:t>конфигурять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3718616"/>
            <a:ext cx="9068621" cy="3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90112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05" r="27151" b="195"/>
          <a:stretch/>
        </p:blipFill>
        <p:spPr>
          <a:xfrm>
            <a:off x="-1" y="2458815"/>
            <a:ext cx="9011219" cy="3904382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" r="955" b="896"/>
          <a:stretch/>
        </p:blipFill>
        <p:spPr>
          <a:xfrm>
            <a:off x="-1" y="1621196"/>
            <a:ext cx="9144001" cy="3208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988"/>
            <a:ext cx="9155060" cy="18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007"/>
          <a:stretch/>
        </p:blipFill>
        <p:spPr>
          <a:xfrm>
            <a:off x="1418639" y="826347"/>
            <a:ext cx="7580111" cy="605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" y="0"/>
            <a:ext cx="8988589" cy="64847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" y="152719"/>
            <a:ext cx="8972138" cy="792979"/>
          </a:xfrm>
        </p:spPr>
        <p:txBody>
          <a:bodyPr/>
          <a:lstStyle/>
          <a:p>
            <a:pPr algn="ctr"/>
            <a:r>
              <a:rPr lang="ru-RU" dirty="0" smtClean="0"/>
              <a:t>Пример: ТРЕНИЕ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71" t="34" b="-476"/>
          <a:stretch/>
        </p:blipFill>
        <p:spPr>
          <a:xfrm>
            <a:off x="1940" y="2593915"/>
            <a:ext cx="8972139" cy="4128985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44702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Трение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Ч</a:t>
            </a:r>
            <a:r>
              <a:rPr lang="ru-RU" dirty="0" smtClean="0"/>
              <a:t>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" t="1" r="15763" b="-2867"/>
          <a:stretch/>
        </p:blipFill>
        <p:spPr>
          <a:xfrm>
            <a:off x="-1" y="2337225"/>
            <a:ext cx="9144001" cy="1513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9" r="6466"/>
          <a:stretch/>
        </p:blipFill>
        <p:spPr>
          <a:xfrm>
            <a:off x="1" y="4203700"/>
            <a:ext cx="9091359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71726" cy="8199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9D1E23"/>
                </a:solidFill>
              </a:rPr>
              <a:t>О чем вообще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2D</a:t>
            </a:r>
            <a:r>
              <a:rPr lang="ru-RU" sz="2800" dirty="0" smtClean="0"/>
              <a:t>: </a:t>
            </a:r>
            <a:r>
              <a:rPr lang="en-US" sz="2800" dirty="0" err="1" smtClean="0"/>
              <a:t>PhysicsJS</a:t>
            </a:r>
            <a:r>
              <a:rPr lang="en-US" sz="2800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Основные компоненты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Силы и взаимодействие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Составные объекты и связи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Разрушение</a:t>
            </a:r>
          </a:p>
          <a:p>
            <a:pPr marL="342900" indent="-342900">
              <a:buFont typeface="Arial"/>
              <a:buChar char="•"/>
            </a:pPr>
            <a:r>
              <a:rPr lang="ru-RU" sz="2800" strike="sngStrike" dirty="0" smtClean="0">
                <a:solidFill>
                  <a:schemeClr val="bg1">
                    <a:lumMod val="75000"/>
                  </a:schemeClr>
                </a:solidFill>
              </a:rPr>
              <a:t>Из чего выбирать</a:t>
            </a:r>
            <a:endParaRPr lang="en-US" sz="28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77" b="-14077"/>
          <a:stretch>
            <a:fillRect/>
          </a:stretch>
        </p:blipFill>
        <p:spPr>
          <a:xfrm>
            <a:off x="0" y="-509268"/>
            <a:ext cx="5892800" cy="539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418444" y="2470397"/>
            <a:ext cx="5594667" cy="506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21"/>
            <a:ext cx="8796075" cy="617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упругость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7" y="368878"/>
            <a:ext cx="8742028" cy="644369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70" t="18272" r="14748" b="618"/>
          <a:stretch/>
        </p:blipFill>
        <p:spPr>
          <a:xfrm>
            <a:off x="18510" y="2999214"/>
            <a:ext cx="8953218" cy="3755771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538480" y="4717187"/>
            <a:ext cx="1752600" cy="230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385266" y="4555067"/>
            <a:ext cx="5133637" cy="20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1" y="4090056"/>
            <a:ext cx="21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12" y="4093402"/>
            <a:ext cx="18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stiffness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815" r="379" b="-663"/>
          <a:stretch/>
        </p:blipFill>
        <p:spPr>
          <a:xfrm>
            <a:off x="0" y="1688746"/>
            <a:ext cx="9144000" cy="1969110"/>
          </a:xfrm>
        </p:spPr>
      </p:pic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импульс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52" b="-7252"/>
          <a:stretch>
            <a:fillRect/>
          </a:stretch>
        </p:blipFill>
        <p:spPr>
          <a:xfrm>
            <a:off x="-1" y="1657773"/>
            <a:ext cx="8981441" cy="5200227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3350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6895" b="590"/>
          <a:stretch/>
        </p:blipFill>
        <p:spPr>
          <a:xfrm>
            <a:off x="0" y="2004210"/>
            <a:ext cx="8956413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79607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-35"/>
          <a:stretch/>
        </p:blipFill>
        <p:spPr>
          <a:xfrm>
            <a:off x="0" y="2796565"/>
            <a:ext cx="9029480" cy="2769544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3" y="152719"/>
            <a:ext cx="8823099" cy="77946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</a:t>
            </a:r>
            <a:r>
              <a:rPr lang="ru-RU" dirty="0" err="1" smtClean="0"/>
              <a:t>стрелялка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2485" r="12485"/>
          <a:stretch>
            <a:fillRect/>
          </a:stretch>
        </p:blipFill>
        <p:spPr>
          <a:xfrm>
            <a:off x="-1" y="1648217"/>
            <a:ext cx="9076935" cy="5209783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С</a:t>
            </a:r>
            <a:r>
              <a:rPr lang="ru-RU" dirty="0" smtClean="0"/>
              <a:t>вязи и </a:t>
            </a:r>
            <a:br>
              <a:rPr lang="ru-RU" dirty="0" smtClean="0"/>
            </a:br>
            <a:r>
              <a:rPr lang="ru-RU" dirty="0" smtClean="0"/>
              <a:t>ограничения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4900937"/>
            <a:ext cx="6878320" cy="21462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387" b="-18387"/>
          <a:stretch/>
        </p:blipFill>
        <p:spPr>
          <a:xfrm>
            <a:off x="5923280" y="-505301"/>
            <a:ext cx="3220720" cy="4373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1" y="4093522"/>
            <a:ext cx="2678127" cy="1848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2387" y="1681482"/>
            <a:ext cx="149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Lock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24624" y="3770356"/>
            <a:ext cx="123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Gear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84574" y="4608549"/>
            <a:ext cx="38569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Distance/Prismatic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098472" y="2825525"/>
            <a:ext cx="2134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Revolute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821"/>
            <a:ext cx="3030914" cy="2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7172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С</a:t>
            </a:r>
            <a:r>
              <a:rPr lang="ru-RU" dirty="0" smtClean="0"/>
              <a:t>вязи 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7026"/>
            <a:ext cx="8352387" cy="40591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physics.js</a:t>
            </a:r>
            <a:r>
              <a:rPr lang="en-US" sz="3600" dirty="0" smtClean="0"/>
              <a:t> – </a:t>
            </a:r>
            <a:r>
              <a:rPr lang="ru-RU" sz="3600" dirty="0" smtClean="0">
                <a:solidFill>
                  <a:srgbClr val="9D1E23"/>
                </a:solidFill>
              </a:rPr>
              <a:t>НЕТ!</a:t>
            </a:r>
            <a:endParaRPr lang="en-US" sz="3600" dirty="0" smtClean="0">
              <a:solidFill>
                <a:srgbClr val="9D1E23"/>
              </a:solidFill>
            </a:endParaRPr>
          </a:p>
          <a:p>
            <a:endParaRPr lang="en-US" sz="3600" dirty="0" smtClean="0">
              <a:solidFill>
                <a:srgbClr val="9D1E23"/>
              </a:solidFill>
            </a:endParaRPr>
          </a:p>
          <a:p>
            <a:r>
              <a:rPr lang="en-US" sz="3600" dirty="0" smtClean="0"/>
              <a:t>p2.js: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все</a:t>
            </a:r>
            <a:r>
              <a:rPr lang="en-US" sz="3600" dirty="0" smtClean="0">
                <a:solidFill>
                  <a:srgbClr val="9D1E23"/>
                </a:solidFill>
              </a:rPr>
              <a:t>,</a:t>
            </a:r>
            <a:r>
              <a:rPr lang="ru-RU" sz="3600" dirty="0" smtClean="0">
                <a:solidFill>
                  <a:srgbClr val="9D1E23"/>
                </a:solidFill>
              </a:rPr>
              <a:t> что были</a:t>
            </a:r>
            <a:r>
              <a:rPr lang="en-US" sz="3600" dirty="0">
                <a:solidFill>
                  <a:srgbClr val="9D1E23"/>
                </a:solidFill>
              </a:rPr>
              <a:t>;</a:t>
            </a:r>
            <a:r>
              <a:rPr lang="en-US" sz="3600" dirty="0" smtClean="0">
                <a:solidFill>
                  <a:srgbClr val="9D1E23"/>
                </a:solidFill>
              </a:rPr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разрушаемые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2523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привязка по расстоянию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2" t="-206" r="11845" b="-526"/>
          <a:stretch/>
        </p:blipFill>
        <p:spPr>
          <a:xfrm>
            <a:off x="0" y="1524319"/>
            <a:ext cx="8985238" cy="5424381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863633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компоненты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Мир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Тела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Правила взаимодействия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err="1" smtClean="0"/>
              <a:t>Рендерер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ick()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0149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Привязка по расстоянию. что внутри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02" b="-1802"/>
          <a:stretch>
            <a:fillRect/>
          </a:stretch>
        </p:blipFill>
        <p:spPr>
          <a:xfrm>
            <a:off x="0" y="1752601"/>
            <a:ext cx="9012262" cy="5172663"/>
          </a:xfrm>
        </p:spPr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58214" cy="779469"/>
          </a:xfrm>
        </p:spPr>
        <p:txBody>
          <a:bodyPr/>
          <a:lstStyle/>
          <a:p>
            <a:pPr algn="ctr"/>
            <a:r>
              <a:rPr lang="ru-RU" dirty="0" smtClean="0"/>
              <a:t>Пример: Машинка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22" t="-740" b="2124"/>
          <a:stretch/>
        </p:blipFill>
        <p:spPr>
          <a:xfrm>
            <a:off x="1" y="2593914"/>
            <a:ext cx="9054618" cy="3971933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машинка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46" b="1146"/>
          <a:stretch>
            <a:fillRect/>
          </a:stretch>
        </p:blipFill>
        <p:spPr>
          <a:xfrm>
            <a:off x="0" y="1752601"/>
            <a:ext cx="8998750" cy="5164908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19"/>
            <a:ext cx="8782563" cy="887549"/>
          </a:xfrm>
        </p:spPr>
        <p:txBody>
          <a:bodyPr/>
          <a:lstStyle/>
          <a:p>
            <a:pPr algn="ctr"/>
            <a:r>
              <a:rPr lang="ru-RU" dirty="0" smtClean="0"/>
              <a:t>Машинка: что ещё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63" t="7512" r="19873" b="24531"/>
          <a:stretch/>
        </p:blipFill>
        <p:spPr>
          <a:xfrm>
            <a:off x="0" y="2323715"/>
            <a:ext cx="9007849" cy="453428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64607" y="4444781"/>
            <a:ext cx="1824070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0608" y="4444781"/>
            <a:ext cx="1878118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023" y="2985704"/>
            <a:ext cx="43612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Точки контакта </a:t>
            </a:r>
          </a:p>
          <a:p>
            <a:pPr algn="ctr"/>
            <a:r>
              <a:rPr lang="ru-RU" sz="4400" b="1" dirty="0" smtClean="0"/>
              <a:t>+ </a:t>
            </a:r>
          </a:p>
          <a:p>
            <a:pPr algn="ctr"/>
            <a:r>
              <a:rPr lang="ru-RU" sz="4400" b="1" dirty="0" smtClean="0"/>
              <a:t>2 связи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6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</a:t>
            </a:r>
            <a:r>
              <a:rPr lang="ru-RU" dirty="0" smtClean="0"/>
              <a:t>И еще одна машинка. </a:t>
            </a:r>
            <a:br>
              <a:rPr lang="ru-RU" dirty="0" smtClean="0"/>
            </a:br>
            <a:r>
              <a:rPr lang="ru-RU" dirty="0" smtClean="0"/>
              <a:t>УИИИИ!!!!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96" b="496"/>
          <a:stretch>
            <a:fillRect/>
          </a:stretch>
        </p:blipFill>
        <p:spPr>
          <a:xfrm>
            <a:off x="-1" y="1621197"/>
            <a:ext cx="9124011" cy="5236803"/>
          </a:xfrm>
        </p:spPr>
      </p:pic>
    </p:spTree>
    <p:extLst>
      <p:ext uri="{BB962C8B-B14F-4D97-AF65-F5344CB8AC3E}">
        <p14:creationId xmlns:p14="http://schemas.microsoft.com/office/powerpoint/2010/main" val="185254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44703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</a:t>
            </a:r>
            <a:r>
              <a:rPr lang="ru-RU" dirty="0" err="1" smtClean="0"/>
              <a:t>Стрелялка</a:t>
            </a:r>
            <a:r>
              <a:rPr lang="ru-RU" dirty="0" smtClean="0"/>
              <a:t> с разрывом связей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-241" r="7435" b="-653"/>
          <a:stretch/>
        </p:blipFill>
        <p:spPr>
          <a:xfrm>
            <a:off x="0" y="2202126"/>
            <a:ext cx="9076702" cy="4655874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265828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Стрелялка</a:t>
            </a:r>
            <a:r>
              <a:rPr lang="ru-RU" dirty="0" smtClean="0"/>
              <a:t> с разрывом.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468" b="-11468"/>
          <a:stretch>
            <a:fillRect/>
          </a:stretch>
        </p:blipFill>
        <p:spPr>
          <a:xfrm>
            <a:off x="0" y="1752600"/>
            <a:ext cx="9139277" cy="5245565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85236" cy="1590069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</a:t>
            </a:r>
            <a:r>
              <a:rPr lang="en-US" sz="4400" dirty="0" smtClean="0"/>
              <a:t>!</a:t>
            </a:r>
            <a:br>
              <a:rPr lang="en-US" sz="4400" dirty="0" smtClean="0"/>
            </a:br>
            <a:r>
              <a:rPr lang="ru-RU" sz="4400" dirty="0" smtClean="0"/>
              <a:t>вопросы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399"/>
            <a:ext cx="8985237" cy="42760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Где я</a:t>
            </a:r>
            <a:r>
              <a:rPr lang="en-US" sz="3200" dirty="0" smtClean="0"/>
              <a:t>: </a:t>
            </a:r>
            <a:endParaRPr lang="en-US" sz="32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smtClean="0"/>
              <a:t>Где примеры</a:t>
            </a:r>
            <a:r>
              <a:rPr lang="en-US" sz="3200" dirty="0" smtClean="0"/>
              <a:t>: </a:t>
            </a:r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	/   /pavel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-klimiankou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/physics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5" y="3036338"/>
            <a:ext cx="901838" cy="90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228359"/>
            <a:ext cx="1474209" cy="14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18"/>
            <a:ext cx="8998712" cy="66441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Мир,</a:t>
            </a:r>
            <a:r>
              <a:rPr lang="en-US" dirty="0" smtClean="0"/>
              <a:t> </a:t>
            </a:r>
            <a:r>
              <a:rPr lang="ru-RU" dirty="0" smtClean="0"/>
              <a:t>тела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342"/>
          <a:stretch/>
        </p:blipFill>
        <p:spPr>
          <a:xfrm>
            <a:off x="1459257" y="898722"/>
            <a:ext cx="7539455" cy="5959278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19"/>
            <a:ext cx="8897475" cy="673191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246" r="-8246"/>
          <a:stretch>
            <a:fillRect/>
          </a:stretch>
        </p:blipFill>
        <p:spPr>
          <a:xfrm>
            <a:off x="152401" y="970408"/>
            <a:ext cx="5511974" cy="3163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213" b="-1678"/>
          <a:stretch/>
        </p:blipFill>
        <p:spPr>
          <a:xfrm>
            <a:off x="3931078" y="3309943"/>
            <a:ext cx="4966397" cy="3548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404932" y="2891134"/>
            <a:ext cx="1197280" cy="959208"/>
          </a:xfrm>
          <a:prstGeom prst="straightConnector1">
            <a:avLst/>
          </a:prstGeom>
          <a:ln w="76200" cmpd="sng"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r>
              <a:rPr lang="ru-RU" dirty="0" smtClean="0"/>
              <a:t> в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</a:t>
            </a:r>
            <a:r>
              <a:rPr lang="ru-RU" dirty="0"/>
              <a:t>и</a:t>
            </a:r>
            <a:r>
              <a:rPr lang="en-US" dirty="0" smtClean="0"/>
              <a:t>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p2.js – </a:t>
            </a:r>
            <a:r>
              <a:rPr lang="ru-RU" sz="2800" dirty="0" smtClean="0">
                <a:solidFill>
                  <a:srgbClr val="9D1E23"/>
                </a:solidFill>
              </a:rPr>
              <a:t>нет</a:t>
            </a:r>
            <a:endParaRPr lang="en-US" sz="2800" dirty="0" smtClean="0">
              <a:solidFill>
                <a:srgbClr val="9D1E2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PhysicsJS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>
                <a:solidFill>
                  <a:srgbClr val="9D1E23"/>
                </a:solidFill>
              </a:rPr>
              <a:t>встроенный, расширяемый</a:t>
            </a:r>
            <a:endParaRPr lang="en-US" dirty="0" smtClean="0">
              <a:solidFill>
                <a:srgbClr val="9D1E2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" r="550"/>
          <a:stretch/>
        </p:blipFill>
        <p:spPr>
          <a:xfrm>
            <a:off x="-1" y="3336963"/>
            <a:ext cx="8970647" cy="33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71726" cy="684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" r="952"/>
          <a:stretch/>
        </p:blipFill>
        <p:spPr>
          <a:xfrm>
            <a:off x="0" y="2521456"/>
            <a:ext cx="9072410" cy="3485415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50"/>
            <a:ext cx="8985238" cy="8963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9" b="-1579"/>
          <a:stretch/>
        </p:blipFill>
        <p:spPr>
          <a:xfrm>
            <a:off x="0" y="2904644"/>
            <a:ext cx="9043194" cy="2701995"/>
          </a:xfrm>
        </p:spPr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121590"/>
            <a:ext cx="8458283" cy="8893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HELLO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1" t="32152" b="20398"/>
          <a:stretch/>
        </p:blipFill>
        <p:spPr>
          <a:xfrm>
            <a:off x="0" y="2472324"/>
            <a:ext cx="9043742" cy="4385676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348</TotalTime>
  <Words>185</Words>
  <Application>Microsoft Office PowerPoint</Application>
  <PresentationFormat>Экран (4:3)</PresentationFormat>
  <Paragraphs>75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Essential</vt:lpstr>
      <vt:lpstr>Игровая физика в JavaScript</vt:lpstr>
      <vt:lpstr>О чем вообще</vt:lpstr>
      <vt:lpstr>Основные компоненты</vt:lpstr>
      <vt:lpstr>Мир, тела</vt:lpstr>
      <vt:lpstr>Рендерер</vt:lpstr>
      <vt:lpstr>Рендерер в p2.js и PHYSICS</vt:lpstr>
      <vt:lpstr>HELLO “WORLD”</vt:lpstr>
      <vt:lpstr>HELLO “RENDERER”</vt:lpstr>
      <vt:lpstr>Пример: HELLO WORLD</vt:lpstr>
      <vt:lpstr>Силы и взаимодействие</vt:lpstr>
      <vt:lpstr>Гравитация</vt:lpstr>
      <vt:lpstr>ГРАВИТАЦИЯ В P2.js И physics.js</vt:lpstr>
      <vt:lpstr>Столкновения</vt:lpstr>
      <vt:lpstr>Столкновения в  p2.js и PHYSICS.JS</vt:lpstr>
      <vt:lpstr>Пример: столкновения</vt:lpstr>
      <vt:lpstr>Пример: столкновения  Что внутри</vt:lpstr>
      <vt:lpstr>ТРЕНИЕ</vt:lpstr>
      <vt:lpstr>Пример: ТРЕНИЕ</vt:lpstr>
      <vt:lpstr>Пример: Трение Что внутри</vt:lpstr>
      <vt:lpstr>упругость</vt:lpstr>
      <vt:lpstr>Пример: упругость</vt:lpstr>
      <vt:lpstr>Пример: упругость что внутри</vt:lpstr>
      <vt:lpstr>импульс</vt:lpstr>
      <vt:lpstr>Пример: взрыв</vt:lpstr>
      <vt:lpstr>Пример: взрыв что внутри</vt:lpstr>
      <vt:lpstr>Пример: стрелялка</vt:lpstr>
      <vt:lpstr>Связи и  ограничения</vt:lpstr>
      <vt:lpstr>Связи в  p2.js и physics.js</vt:lpstr>
      <vt:lpstr>пример: привязка по расстоянию</vt:lpstr>
      <vt:lpstr>Привязка по расстоянию. что внутри</vt:lpstr>
      <vt:lpstr>Пример: Машинка</vt:lpstr>
      <vt:lpstr>Пример: машинка что внутри</vt:lpstr>
      <vt:lpstr>Машинка: что ещё внутри</vt:lpstr>
      <vt:lpstr>…И еще одна машинка.  УИИИИ!!!!</vt:lpstr>
      <vt:lpstr>Пример: Стрелялка с разрывом связей</vt:lpstr>
      <vt:lpstr>Стрелялка с разрывом. Что внутри</vt:lpstr>
      <vt:lpstr>спасибо! 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 Klimiankou</cp:lastModifiedBy>
  <cp:revision>46</cp:revision>
  <dcterms:created xsi:type="dcterms:W3CDTF">2014-05-05T18:01:55Z</dcterms:created>
  <dcterms:modified xsi:type="dcterms:W3CDTF">2014-06-25T12:14:44Z</dcterms:modified>
</cp:coreProperties>
</file>