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9" r:id="rId8"/>
    <p:sldId id="263" r:id="rId9"/>
    <p:sldId id="264" r:id="rId10"/>
    <p:sldId id="265" r:id="rId11"/>
    <p:sldId id="270" r:id="rId12"/>
    <p:sldId id="275" r:id="rId13"/>
    <p:sldId id="266" r:id="rId14"/>
    <p:sldId id="267" r:id="rId15"/>
    <p:sldId id="268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Итоговая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Красюков</a:t>
            </a:r>
            <a:r>
              <a:rPr lang="ru-RU" dirty="0" smtClean="0"/>
              <a:t> П.А.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8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48" y="1175357"/>
            <a:ext cx="10318750" cy="488104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69129" y="173680"/>
            <a:ext cx="7495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Есть возможность редактирования структуры компонентов инт</a:t>
            </a:r>
            <a:r>
              <a:rPr lang="ru-RU" dirty="0"/>
              <a:t>е</a:t>
            </a:r>
            <a:r>
              <a:rPr lang="ru-RU" dirty="0" smtClean="0"/>
              <a:t>рфейса, </a:t>
            </a:r>
          </a:p>
          <a:p>
            <a:r>
              <a:rPr lang="ru-RU" dirty="0" smtClean="0"/>
              <a:t>источников данных, как на уровне простого редактора </a:t>
            </a:r>
            <a:r>
              <a:rPr lang="en-US" dirty="0" smtClean="0"/>
              <a:t>xml</a:t>
            </a:r>
            <a:r>
              <a:rPr lang="ru-RU" dirty="0" smtClean="0"/>
              <a:t> так и визуально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20" y="862913"/>
            <a:ext cx="11429648" cy="45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25" y="902044"/>
            <a:ext cx="7673545" cy="617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9129" y="173680"/>
            <a:ext cx="6724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Вид приложения без добавления собственного дизайна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css</a:t>
            </a:r>
            <a:r>
              <a:rPr lang="ru-RU" dirty="0" smtClean="0"/>
              <a:t> и т.д.)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7" y="640684"/>
            <a:ext cx="12041660" cy="53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0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434690"/>
            <a:ext cx="11272665" cy="606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9129" y="173680"/>
            <a:ext cx="249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Подсистема отчетности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9" y="628703"/>
            <a:ext cx="11375968" cy="57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4564062"/>
            <a:ext cx="11529796" cy="17687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1" y="991630"/>
            <a:ext cx="5544924" cy="274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576319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Пример готового приложения 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94" y="1276958"/>
            <a:ext cx="7454085" cy="51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7" y="1036537"/>
            <a:ext cx="11870638" cy="471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9" y="254218"/>
            <a:ext cx="10282751" cy="649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Веб приложение для юр. </a:t>
            </a:r>
            <a:r>
              <a:rPr lang="ru-RU" sz="4400" dirty="0" err="1" smtClean="0"/>
              <a:t>агенства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Разработано с помощью </a:t>
            </a:r>
            <a:r>
              <a:rPr lang="ru-RU" dirty="0" err="1" smtClean="0"/>
              <a:t>фреймворка</a:t>
            </a:r>
            <a:r>
              <a:rPr lang="ru-RU" dirty="0" smtClean="0"/>
              <a:t> </a:t>
            </a:r>
            <a:r>
              <a:rPr lang="en-US" dirty="0" err="1" smtClean="0"/>
              <a:t>jmix</a:t>
            </a:r>
            <a:r>
              <a:rPr lang="en-US" dirty="0" smtClean="0"/>
              <a:t> (</a:t>
            </a:r>
            <a:r>
              <a:rPr lang="ru-RU" dirty="0" smtClean="0"/>
              <a:t>используется как плагин для </a:t>
            </a:r>
            <a:r>
              <a:rPr lang="en-US" dirty="0" smtClean="0"/>
              <a:t>idea)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Фреймворк (</a:t>
            </a:r>
            <a:r>
              <a:rPr lang="ru-RU" dirty="0"/>
              <a:t>версия 2.2.3) </a:t>
            </a:r>
            <a:r>
              <a:rPr lang="ru-RU" dirty="0" smtClean="0"/>
              <a:t>на основе </a:t>
            </a:r>
            <a:r>
              <a:rPr lang="en-US" dirty="0" smtClean="0"/>
              <a:t>spring boot</a:t>
            </a:r>
            <a:r>
              <a:rPr lang="ru-RU" dirty="0" smtClean="0"/>
              <a:t> (2.7)</a:t>
            </a:r>
            <a:r>
              <a:rPr lang="en-US" dirty="0" smtClean="0"/>
              <a:t>, </a:t>
            </a:r>
            <a:r>
              <a:rPr lang="en-US" dirty="0" err="1" smtClean="0"/>
              <a:t>vaadin</a:t>
            </a:r>
            <a:r>
              <a:rPr lang="ru-RU" dirty="0" smtClean="0"/>
              <a:t> (24)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Мне реально экономит время для создания пользовательского интерфейса</a:t>
            </a:r>
            <a:r>
              <a:rPr lang="en-US" dirty="0" smtClean="0"/>
              <a:t> (UI</a:t>
            </a:r>
            <a:r>
              <a:rPr lang="ru-RU" dirty="0" smtClean="0"/>
              <a:t> просмотра списков и редактирования сущностей, модуль администрирования, журнализация изменений,  фильтры и т.д.</a:t>
            </a:r>
            <a:r>
              <a:rPr lang="en-US" dirty="0" smtClean="0"/>
              <a:t>)</a:t>
            </a:r>
            <a:r>
              <a:rPr lang="ru-RU" dirty="0" smtClean="0"/>
              <a:t>, изменение БД с помощью </a:t>
            </a:r>
            <a:r>
              <a:rPr lang="en-US" dirty="0" err="1"/>
              <a:t>Liquibase</a:t>
            </a:r>
            <a:r>
              <a:rPr lang="en-US" dirty="0"/>
              <a:t> </a:t>
            </a:r>
            <a:r>
              <a:rPr lang="en-US" dirty="0" err="1" smtClean="0"/>
              <a:t>changelogs</a:t>
            </a:r>
            <a:r>
              <a:rPr lang="ru-RU" dirty="0" smtClean="0"/>
              <a:t>, ограничения на просмотр / редактирования сущностей и т.д.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Вполне возможно работать в бесплатной версии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java17 </a:t>
            </a:r>
            <a:r>
              <a:rPr lang="en-US" dirty="0" err="1" smtClean="0"/>
              <a:t>gradle</a:t>
            </a:r>
            <a:r>
              <a:rPr lang="en-US" dirty="0" smtClean="0"/>
              <a:t> 8.6</a:t>
            </a:r>
            <a:r>
              <a:rPr lang="ru-RU" dirty="0" smtClean="0"/>
              <a:t> </a:t>
            </a:r>
            <a:r>
              <a:rPr lang="en-US" dirty="0" smtClean="0"/>
              <a:t>PostgreSQL13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несколько сущностей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</a:t>
            </a:r>
            <a:r>
              <a:rPr lang="ru-RU" dirty="0" err="1" smtClean="0"/>
              <a:t>правочники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Типы </a:t>
            </a:r>
            <a:r>
              <a:rPr lang="ru-RU" dirty="0"/>
              <a:t>дел, Статусы дел, Типы </a:t>
            </a:r>
            <a:r>
              <a:rPr lang="ru-RU" dirty="0" smtClean="0"/>
              <a:t>контрагентов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Контрагент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Дело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1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0306" y="782924"/>
            <a:ext cx="9720072" cy="1126195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Структура проекта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085" y="970006"/>
            <a:ext cx="5438775" cy="5943600"/>
          </a:xfrm>
          <a:prstGeom prst="rect">
            <a:avLst/>
          </a:prstGeom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1024128" y="2286000"/>
            <a:ext cx="5531131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С помощью плагина (</a:t>
            </a:r>
            <a:r>
              <a:rPr lang="en-US" dirty="0" err="1" smtClean="0"/>
              <a:t>jmix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тип проекта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Stores </a:t>
            </a:r>
            <a:r>
              <a:rPr lang="ru-RU" dirty="0" smtClean="0"/>
              <a:t>подключение источников данных, генерация логов </a:t>
            </a:r>
            <a:r>
              <a:rPr lang="en-US" dirty="0" err="1" smtClean="0"/>
              <a:t>liquibase</a:t>
            </a:r>
            <a:r>
              <a:rPr lang="en-US" dirty="0" smtClean="0"/>
              <a:t> …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Model </a:t>
            </a:r>
            <a:r>
              <a:rPr lang="ru-RU" dirty="0" smtClean="0"/>
              <a:t>классы сущностей БД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User Interface </a:t>
            </a:r>
            <a:r>
              <a:rPr lang="ru-RU" dirty="0" smtClean="0"/>
              <a:t>классы экранов польз. </a:t>
            </a:r>
            <a:r>
              <a:rPr lang="ru-RU" dirty="0" smtClean="0"/>
              <a:t>и</a:t>
            </a:r>
            <a:r>
              <a:rPr lang="ru-RU" dirty="0" smtClean="0"/>
              <a:t>нтерфейса, контроллеры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Beans </a:t>
            </a:r>
            <a:r>
              <a:rPr lang="ru-RU" dirty="0" smtClean="0"/>
              <a:t>сервисы, </a:t>
            </a:r>
            <a:r>
              <a:rPr lang="ru-RU" dirty="0" err="1" smtClean="0"/>
              <a:t>репозитории</a:t>
            </a:r>
            <a:r>
              <a:rPr lang="ru-RU" dirty="0" smtClean="0"/>
              <a:t> и т.д.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9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878" y="209550"/>
            <a:ext cx="9720072" cy="57353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Структура БД</a:t>
            </a:r>
            <a:r>
              <a:rPr lang="en-US" sz="2400" dirty="0" smtClean="0"/>
              <a:t> (</a:t>
            </a:r>
            <a:r>
              <a:rPr lang="ru-RU" sz="1100" dirty="0" smtClean="0">
                <a:latin typeface="+mn-lt"/>
              </a:rPr>
              <a:t>с помощью</a:t>
            </a:r>
            <a:r>
              <a:rPr lang="en-US" sz="2400" dirty="0" smtClean="0"/>
              <a:t> </a:t>
            </a:r>
            <a:r>
              <a:rPr lang="en-US" sz="1400" dirty="0" err="1" smtClean="0"/>
              <a:t>pgmodeler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082"/>
            <a:ext cx="12612513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499862" y="119990"/>
            <a:ext cx="9720072" cy="6584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Создание класса сущности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27" y="1210103"/>
            <a:ext cx="10950473" cy="51783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621" y="685800"/>
            <a:ext cx="233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Визуальный редактор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0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658" y="358346"/>
            <a:ext cx="450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Описание класса в </a:t>
            </a:r>
            <a:r>
              <a:rPr lang="en-US" dirty="0" smtClean="0"/>
              <a:t>idea </a:t>
            </a:r>
            <a:r>
              <a:rPr lang="ru-RU" dirty="0" smtClean="0"/>
              <a:t>обычным способом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727678"/>
            <a:ext cx="8906345" cy="597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19" y="410455"/>
            <a:ext cx="7967920" cy="60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884255"/>
            <a:ext cx="10825162" cy="54709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8450" y="247135"/>
            <a:ext cx="268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Генерация логов </a:t>
            </a:r>
            <a:r>
              <a:rPr lang="en-US" dirty="0" err="1"/>
              <a:t>liquibase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2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9129" y="173680"/>
            <a:ext cx="5328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Генерация экранов на основе классов сущностей БД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08" y="715149"/>
            <a:ext cx="6946042" cy="580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406</TotalTime>
  <Words>218</Words>
  <Application>Microsoft Office PowerPoint</Application>
  <PresentationFormat>Широкоэкранный</PresentationFormat>
  <Paragraphs>29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Tw Cen MT</vt:lpstr>
      <vt:lpstr>Tw Cen MT Condensed</vt:lpstr>
      <vt:lpstr>Wingdings 3</vt:lpstr>
      <vt:lpstr>Интеграл</vt:lpstr>
      <vt:lpstr>Итоговая работа</vt:lpstr>
      <vt:lpstr>Веб приложение для юр. агенства</vt:lpstr>
      <vt:lpstr>Структура проекта</vt:lpstr>
      <vt:lpstr>Структура БД (с помощью pgmodeler)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готового приложения 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работа</dc:title>
  <dc:creator>administrator</dc:creator>
  <cp:lastModifiedBy>administrator</cp:lastModifiedBy>
  <cp:revision>80</cp:revision>
  <dcterms:created xsi:type="dcterms:W3CDTF">2025-02-01T11:18:20Z</dcterms:created>
  <dcterms:modified xsi:type="dcterms:W3CDTF">2025-02-05T19:05:56Z</dcterms:modified>
</cp:coreProperties>
</file>