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0" r:id="rId5"/>
    <p:sldId id="264" r:id="rId6"/>
    <p:sldId id="261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5FCA9-F5AC-4EBC-B0FF-9449BF723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64B6DB-2D12-3EA5-8660-3CA34F8F0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061E19-9D0B-E72A-0AFA-67BCD975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F11F-2C70-4FAF-8A37-160D0036CE59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E1F78C-311D-F7DF-D386-0F32BA25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1330AD-2CA6-17CE-2537-728638B5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BDD-0425-4A7B-AF63-869779C32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75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C389A-6505-0DA6-13BD-1BEB6B2F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6E1FF3-2335-DF03-9630-1517C170C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E3865C-BE09-C6AF-E797-E0F5C55D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F11F-2C70-4FAF-8A37-160D0036CE59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B9EEC3-480E-EA7C-1DA4-EA3E594A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672EE5-B71F-6E19-EBAB-929DC9E5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BDD-0425-4A7B-AF63-869779C32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84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686E33-FA17-DC5E-5077-888DE19AA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29E149-06B2-3815-3B42-B934307A0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274051-334A-C99A-185A-2A2F471B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F11F-2C70-4FAF-8A37-160D0036CE59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49B465-0D87-5563-A88B-9C9E846D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94C3D7-5F5A-FF54-5B79-0F4AF428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BDD-0425-4A7B-AF63-869779C32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88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6E88F-1DF9-7768-82DF-DDF4640C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F8B10B-9E94-BF46-ECBC-26BE65FD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604DAC-5178-6F33-EEF2-B439A1634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F11F-2C70-4FAF-8A37-160D0036CE59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9F829C-C1E8-A7AE-ED24-BE68DDDB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0634DB-BC3F-BE62-D0E5-B765F998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BDD-0425-4A7B-AF63-869779C32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15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17377-30F9-14C3-09B4-0734BCC4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3CEC54-4CA6-8448-BA97-BFC79B2BB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AEBEB6-7A50-BA4E-9CC5-A55FFF93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F11F-2C70-4FAF-8A37-160D0036CE59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4FC461-D020-502D-254C-3F65B559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030308-512D-BD3E-236E-E7E2F427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BDD-0425-4A7B-AF63-869779C32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39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4E2F8-72D0-9B36-C68E-754DF53D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207B7-FA9D-D44D-43B4-68A93B73B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C672F2-BE5D-85D7-F754-5E03974FF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9D30AF-03DB-0054-51A0-CE705893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F11F-2C70-4FAF-8A37-160D0036CE59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05EFCA-65D8-3B52-2A97-4DA5F17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905AE3-82D4-BC40-DA8F-4B51527A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BDD-0425-4A7B-AF63-869779C32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92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0F473-CAA5-2A8F-4AFD-7BCDDA768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DEC3FE-257C-6AB8-7058-EAF191DF4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A7E0BE-7331-4195-B69D-BFF3EE283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3F9C07-93C5-8F86-ECB1-BA17A81BC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EF5FBD0-7B9C-958E-8148-00ABA3CE8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7C9B642-A767-2660-F892-1AF6891B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F11F-2C70-4FAF-8A37-160D0036CE59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CE969DE-20C6-181F-59D9-3F2D56C1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CBDD1C1-98A2-BC07-6E32-48AB3CA3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BDD-0425-4A7B-AF63-869779C32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81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1DEC6-509B-A277-05BD-900FB520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B51B8E1-4F3C-5947-C5B9-ABC66E25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F11F-2C70-4FAF-8A37-160D0036CE59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848E8D-15F3-8D8E-7A61-9699E762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0A9300-6557-DE6E-247C-045CD2A1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BDD-0425-4A7B-AF63-869779C32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54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24B75C-C4E5-46CF-88DA-EE3FE285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F11F-2C70-4FAF-8A37-160D0036CE59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9D2DBC-4269-2F20-8F88-795FBF06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A7DB03-2379-961F-B61D-9734E805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BDD-0425-4A7B-AF63-869779C32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94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D1EDC-E47D-001F-72CC-837D7801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7A370C-3761-2B58-878A-42F4E09E5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68EB6F-B39F-C705-00D0-6EACCB401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DD65D2-72AB-EB46-C9B8-5A449B47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F11F-2C70-4FAF-8A37-160D0036CE59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DD87B3-7242-7A66-7D11-7336A638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80FC1C-8790-466C-9F95-38B56BB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BDD-0425-4A7B-AF63-869779C32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77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8D217-0B29-AD08-11CE-877C4573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757702-0F47-C284-9DF9-9127E70FC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61E9F4-E5E9-A1D4-A0F0-CB6F68665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93C02A-3908-52FB-BFC1-129F65BB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F11F-2C70-4FAF-8A37-160D0036CE59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EA1EC7-B47B-D8D0-F52D-7FA4C343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84F6D9-D22B-D490-1A38-9FE59755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BDD-0425-4A7B-AF63-869779C32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46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27A11-4AC4-2D60-2F66-F9DECC309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458E34-955E-CCA3-05D4-6595C0FD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491FCD-199D-B378-DF15-30D071532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F11F-2C70-4FAF-8A37-160D0036CE59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03BAF9-1809-A77B-A7FD-D74BB4232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B1064E-7751-87C8-286E-2DE5BFE5E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FBDD-0425-4A7B-AF63-869779C32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9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4CC75DD-F45B-EF98-F39C-111C9FBCA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6D1E6-5931-C673-3585-932852121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/>
          <a:lstStyle/>
          <a:p>
            <a:r>
              <a:rPr lang="ru-RU" dirty="0"/>
              <a:t>Тренажёр по языкам программирования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A91C7C-A73E-7458-6052-00984BC7D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164" y="6472238"/>
            <a:ext cx="5572836" cy="38576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Автор</a:t>
            </a:r>
            <a:r>
              <a:rPr lang="en-US" dirty="0"/>
              <a:t>:</a:t>
            </a:r>
            <a:r>
              <a:rPr lang="ru-RU" dirty="0"/>
              <a:t> Анна Лашхи</a:t>
            </a:r>
            <a:r>
              <a:rPr lang="en-US" dirty="0"/>
              <a:t>, </a:t>
            </a:r>
            <a:r>
              <a:rPr lang="ru-RU" dirty="0"/>
              <a:t>Павел Лашхи</a:t>
            </a:r>
          </a:p>
        </p:txBody>
      </p:sp>
    </p:spTree>
    <p:extLst>
      <p:ext uri="{BB962C8B-B14F-4D97-AF65-F5344CB8AC3E}">
        <p14:creationId xmlns:p14="http://schemas.microsoft.com/office/powerpoint/2010/main" val="2694604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F241886-218B-F828-317B-EE2B4115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907" y="18255"/>
            <a:ext cx="8211329" cy="6839745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889D8-51FE-F12F-BA3A-716D66E3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64" y="18255"/>
            <a:ext cx="10515600" cy="1325563"/>
          </a:xfrm>
        </p:spPr>
        <p:txBody>
          <a:bodyPr/>
          <a:lstStyle/>
          <a:p>
            <a:r>
              <a:rPr lang="ru-RU" dirty="0"/>
              <a:t>Идея проекта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9E550A-3FB6-7B72-CBB6-BBCF44917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64" y="1525373"/>
            <a:ext cx="4112451" cy="465158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Создать сайт</a:t>
            </a:r>
            <a:r>
              <a:rPr lang="en-US" dirty="0"/>
              <a:t>, </a:t>
            </a:r>
            <a:r>
              <a:rPr lang="ru-RU" dirty="0"/>
              <a:t>который будет помогать изучить разные языки программирования 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2294012"/>
      </p:ext>
    </p:extLst>
  </p:cSld>
  <p:clrMapOvr>
    <a:masterClrMapping/>
  </p:clrMapOvr>
  <p:transition spd="slow"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184B9A-3861-086F-C5B1-02297A7BD5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0" y="0"/>
            <a:ext cx="12192000" cy="685919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EC425-3587-9A60-D148-8EEA81D7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    Что есть на сайте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A4FD80-652A-D549-B1C7-4C5C72AC4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711" y="2656314"/>
            <a:ext cx="6804546" cy="1872918"/>
          </a:xfrm>
        </p:spPr>
        <p:txBody>
          <a:bodyPr/>
          <a:lstStyle/>
          <a:p>
            <a:r>
              <a:rPr lang="ru-RU" dirty="0"/>
              <a:t>Статья на определённую тему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Задание после статьи  </a:t>
            </a:r>
          </a:p>
        </p:txBody>
      </p:sp>
    </p:spTree>
    <p:extLst>
      <p:ext uri="{BB962C8B-B14F-4D97-AF65-F5344CB8AC3E}">
        <p14:creationId xmlns:p14="http://schemas.microsoft.com/office/powerpoint/2010/main" val="4009238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62561">
              <a:schemeClr val="accent2">
                <a:lumMod val="60000"/>
                <a:lumOff val="40000"/>
              </a:schemeClr>
            </a:gs>
            <a:gs pos="31000">
              <a:schemeClr val="accent2">
                <a:lumMod val="20000"/>
                <a:lumOff val="80000"/>
              </a:schemeClr>
            </a:gs>
            <a:gs pos="54175">
              <a:schemeClr val="accent4">
                <a:lumMod val="40000"/>
                <a:lumOff val="60000"/>
              </a:schemeClr>
            </a:gs>
            <a:gs pos="40793">
              <a:schemeClr val="accent4">
                <a:lumMod val="20000"/>
                <a:lumOff val="80000"/>
              </a:schemeClr>
            </a:gs>
            <a:gs pos="21788">
              <a:schemeClr val="accent4">
                <a:lumMod val="20000"/>
                <a:lumOff val="80000"/>
              </a:schemeClr>
            </a:gs>
            <a:gs pos="12284">
              <a:schemeClr val="accent2">
                <a:lumMod val="20000"/>
                <a:lumOff val="8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3CF26-A15A-8F43-8E4D-16985177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   Удобство нашего сайта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3D6323-1307-2DD1-860C-96E5E88DA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Плюсы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729413-04C2-C6B9-77A3-C021C6DD2A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Есть несколько языков программирования </a:t>
            </a:r>
          </a:p>
          <a:p>
            <a:r>
              <a:rPr lang="ru-RU" dirty="0"/>
              <a:t>Есть теория</a:t>
            </a:r>
            <a:r>
              <a:rPr lang="en-US" dirty="0"/>
              <a:t>, </a:t>
            </a:r>
            <a:r>
              <a:rPr lang="ru-RU" dirty="0"/>
              <a:t>практика</a:t>
            </a:r>
          </a:p>
          <a:p>
            <a:r>
              <a:rPr lang="ru-RU" dirty="0"/>
              <a:t>Не занимает память компьютера или телефона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361D9D-3895-571D-5FCB-008F51DD4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Минусы 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9E0C72-4D9C-260C-1E57-14EB6BF0B6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Нету приложения </a:t>
            </a:r>
          </a:p>
          <a:p>
            <a:r>
              <a:rPr lang="ru-RU" dirty="0"/>
              <a:t>Нужен интернет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3B1643E-4524-6FE2-52D7-171B387C3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28449" y="170231"/>
            <a:ext cx="2143125" cy="18764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5F2032-E182-64F1-10D1-8F4047547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2" y="0"/>
            <a:ext cx="15240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27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ED289EE-C99B-C517-9151-59575347C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A3365-2FFB-F5DA-5911-BA748DCAB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633" y="0"/>
            <a:ext cx="10515600" cy="1325563"/>
          </a:xfrm>
        </p:spPr>
        <p:txBody>
          <a:bodyPr/>
          <a:lstStyle/>
          <a:p>
            <a:r>
              <a:rPr lang="ru-RU" dirty="0"/>
              <a:t>Возможности для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D657FE-76A5-7B4A-C877-7CAF757E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7577"/>
            <a:ext cx="12191999" cy="5353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                                                                                       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        </a:t>
            </a:r>
            <a:r>
              <a:rPr lang="ru-RU" dirty="0"/>
              <a:t>1</a:t>
            </a:r>
            <a:r>
              <a:rPr lang="en-US" dirty="0"/>
              <a:t>)</a:t>
            </a:r>
            <a:r>
              <a:rPr lang="ru-RU" dirty="0"/>
              <a:t> Добавить</a:t>
            </a:r>
            <a:r>
              <a:rPr lang="en-US" dirty="0"/>
              <a:t> </a:t>
            </a:r>
            <a:r>
              <a:rPr lang="ru-RU" dirty="0"/>
              <a:t>задания</a:t>
            </a:r>
          </a:p>
          <a:p>
            <a:pPr marL="0" indent="0" algn="just">
              <a:buNone/>
            </a:pPr>
            <a:r>
              <a:rPr lang="en-US" dirty="0"/>
              <a:t>2)</a:t>
            </a:r>
            <a:r>
              <a:rPr lang="ru-RU" dirty="0"/>
              <a:t>Добавить новые языки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                                                                                                    3)</a:t>
            </a:r>
            <a:r>
              <a:rPr lang="ru-RU" dirty="0"/>
              <a:t> Новые темы</a:t>
            </a:r>
          </a:p>
          <a:p>
            <a:pPr marL="0" indent="0">
              <a:buNone/>
            </a:pPr>
            <a:r>
              <a:rPr lang="en-US" dirty="0"/>
              <a:t>4)</a:t>
            </a:r>
            <a:r>
              <a:rPr lang="ru-RU" dirty="0"/>
              <a:t> Улучить связь  сайта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ru-RU" dirty="0"/>
              <a:t>с пользователем </a:t>
            </a:r>
          </a:p>
          <a:p>
            <a:pPr marL="0" indent="0">
              <a:buNone/>
            </a:pPr>
            <a:r>
              <a:rPr lang="ru-RU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354358247"/>
      </p:ext>
    </p:extLst>
  </p:cSld>
  <p:clrMapOvr>
    <a:masterClrMapping/>
  </p:clrMapOvr>
  <p:transition spd="slow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487B78C5-73A8-26E5-3AF4-13F8555FF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177000"/>
                    </a14:imgEffect>
                    <a14:imgEffect>
                      <a14:brightnessContrast bright="48000" contrast="7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1ED02-556E-A3A0-ECE2-3D83D9BC5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8347"/>
            <a:ext cx="9144000" cy="991615"/>
          </a:xfrm>
        </p:spPr>
        <p:txBody>
          <a:bodyPr/>
          <a:lstStyle/>
          <a:p>
            <a:r>
              <a:rPr lang="ru-RU" dirty="0"/>
              <a:t>Демонстрация проекта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5BA07B-37E8-D679-365B-A75E31BA9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3738746" y="3086882"/>
            <a:ext cx="45719" cy="237485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679D1A75-BCE0-A442-18A5-8959EED9BC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813662"/>
      </p:ext>
    </p:extLst>
  </p:cSld>
  <p:clrMapOvr>
    <a:masterClrMapping/>
  </p:clrMapOvr>
  <p:transition spd="slow">
    <p:strip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5F021F-F153-8136-22FB-CD3ADBF33A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2000"/>
          </a:blip>
          <a:stretch>
            <a:fillRect/>
          </a:stretch>
        </p:blipFill>
        <p:spPr>
          <a:xfrm>
            <a:off x="0" y="-9850"/>
            <a:ext cx="12191999" cy="685962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27304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561">
              <a:schemeClr val="bg1">
                <a:lumMod val="85000"/>
              </a:schemeClr>
            </a:gs>
            <a:gs pos="31000">
              <a:schemeClr val="accent2">
                <a:lumMod val="20000"/>
                <a:lumOff val="80000"/>
              </a:schemeClr>
            </a:gs>
            <a:gs pos="54175">
              <a:schemeClr val="accent2">
                <a:lumMod val="40000"/>
                <a:lumOff val="60000"/>
              </a:schemeClr>
            </a:gs>
            <a:gs pos="40793">
              <a:schemeClr val="bg1">
                <a:lumMod val="95000"/>
              </a:schemeClr>
            </a:gs>
            <a:gs pos="21788">
              <a:schemeClr val="bg1">
                <a:lumMod val="95000"/>
              </a:schemeClr>
            </a:gs>
            <a:gs pos="12284">
              <a:schemeClr val="accent2">
                <a:lumMod val="20000"/>
                <a:lumOff val="80000"/>
              </a:schemeClr>
            </a:gs>
            <a:gs pos="0">
              <a:schemeClr val="bg1">
                <a:lumMod val="95000"/>
              </a:schemeClr>
            </a:gs>
            <a:gs pos="74000">
              <a:schemeClr val="accent2">
                <a:lumMod val="60000"/>
                <a:lumOff val="40000"/>
              </a:schemeClr>
            </a:gs>
            <a:gs pos="83000">
              <a:schemeClr val="bg1">
                <a:lumMod val="75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90627-2CFC-0BBC-0554-F6A94EBC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               Контакты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DC28C4A-B79A-51C0-A334-F20BE98ED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7475" y="201350"/>
            <a:ext cx="4776716" cy="8216547"/>
          </a:xfrm>
          <a:prstGeom prst="rect">
            <a:avLst/>
          </a:prstGeom>
          <a:effectLst>
            <a:glow rad="127000">
              <a:schemeClr val="accent2">
                <a:lumMod val="20000"/>
                <a:lumOff val="80000"/>
                <a:alpha val="58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059119905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8E44545-BA0A-FB13-03A4-B6D770D1E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850302"/>
      </p:ext>
    </p:extLst>
  </p:cSld>
  <p:clrMapOvr>
    <a:masterClrMapping/>
  </p:clrMapOvr>
  <p:transition spd="slow">
    <p:randomBar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91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Тренажёр по языкам программирования </vt:lpstr>
      <vt:lpstr>Идея проекта </vt:lpstr>
      <vt:lpstr>                   Что есть на сайте </vt:lpstr>
      <vt:lpstr>                  Удобство нашего сайта </vt:lpstr>
      <vt:lpstr>Возможности для доработки</vt:lpstr>
      <vt:lpstr>Демонстрация проекта </vt:lpstr>
      <vt:lpstr>Презентация PowerPoint</vt:lpstr>
      <vt:lpstr>                              Контакты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Тренажёр по языкам программирования </dc:title>
  <dc:creator>User</dc:creator>
  <cp:lastModifiedBy>User</cp:lastModifiedBy>
  <cp:revision>2</cp:revision>
  <dcterms:created xsi:type="dcterms:W3CDTF">2024-02-26T06:37:56Z</dcterms:created>
  <dcterms:modified xsi:type="dcterms:W3CDTF">2024-03-15T15:46:38Z</dcterms:modified>
</cp:coreProperties>
</file>