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 ContentType="application/vnd.ms-exce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57" r:id="rId2"/>
    <p:sldId id="258" r:id="rId3"/>
    <p:sldId id="259" r:id="rId4"/>
    <p:sldId id="260" r:id="rId5"/>
    <p:sldId id="261" r:id="rId6"/>
    <p:sldId id="262" r:id="rId7"/>
    <p:sldId id="263" r:id="rId8"/>
    <p:sldId id="264" r:id="rId9"/>
    <p:sldId id="265" r:id="rId10"/>
    <p:sldId id="266" r:id="rId11"/>
    <p:sldId id="268" r:id="rId12"/>
    <p:sldId id="267"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5"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358" r:id="rId42"/>
    <p:sldId id="356"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37"/>
  </p:normalViewPr>
  <p:slideViewPr>
    <p:cSldViewPr snapToGrid="0" snapToObjects="1">
      <p:cViewPr varScale="1">
        <p:scale>
          <a:sx n="90" d="100"/>
          <a:sy n="90" d="100"/>
        </p:scale>
        <p:origin x="232"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a:effectLst/>
              </a:rPr>
              <a:t>Comparison of execution times</a:t>
            </a:r>
            <a:r>
              <a:rPr lang="en-US" sz="1400" b="0" i="0" u="none" strike="noStrike" baseline="0">
                <a:effectLst/>
              </a:rPr>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 Excution time Proposed model (ms)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numCache>
            </c:numRef>
          </c:cat>
          <c:val>
            <c:numRef>
              <c:f>Sheet1!$B$2:$B$11</c:f>
              <c:numCache>
                <c:formatCode>General</c:formatCode>
                <c:ptCount val="10"/>
                <c:pt idx="0">
                  <c:v>12.3</c:v>
                </c:pt>
                <c:pt idx="1">
                  <c:v>7.51</c:v>
                </c:pt>
                <c:pt idx="2">
                  <c:v>13.53</c:v>
                </c:pt>
                <c:pt idx="3">
                  <c:v>10.5</c:v>
                </c:pt>
                <c:pt idx="4">
                  <c:v>12.38</c:v>
                </c:pt>
                <c:pt idx="5">
                  <c:v>14.1</c:v>
                </c:pt>
                <c:pt idx="6">
                  <c:v>9.98</c:v>
                </c:pt>
                <c:pt idx="7">
                  <c:v>18.53</c:v>
                </c:pt>
                <c:pt idx="8">
                  <c:v>9.41</c:v>
                </c:pt>
                <c:pt idx="9">
                  <c:v>9.34</c:v>
                </c:pt>
              </c:numCache>
            </c:numRef>
          </c:val>
          <c:smooth val="0"/>
          <c:extLst>
            <c:ext xmlns:c16="http://schemas.microsoft.com/office/drawing/2014/chart" uri="{C3380CC4-5D6E-409C-BE32-E72D297353CC}">
              <c16:uniqueId val="{00000000-82D1-2E4D-B970-FF815AC6D68A}"/>
            </c:ext>
          </c:extLst>
        </c:ser>
        <c:ser>
          <c:idx val="1"/>
          <c:order val="1"/>
          <c:tx>
            <c:strRef>
              <c:f>Sheet1!$C$1</c:f>
              <c:strCache>
                <c:ptCount val="1"/>
                <c:pt idx="0">
                  <c:v>Execution time in the app (ms)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numCache>
            </c:numRef>
          </c:cat>
          <c:val>
            <c:numRef>
              <c:f>Sheet1!$C$2:$C$11</c:f>
              <c:numCache>
                <c:formatCode>General</c:formatCode>
                <c:ptCount val="10"/>
                <c:pt idx="0">
                  <c:v>22</c:v>
                </c:pt>
                <c:pt idx="1">
                  <c:v>19</c:v>
                </c:pt>
                <c:pt idx="2">
                  <c:v>18</c:v>
                </c:pt>
                <c:pt idx="3">
                  <c:v>16</c:v>
                </c:pt>
                <c:pt idx="4">
                  <c:v>18</c:v>
                </c:pt>
                <c:pt idx="5">
                  <c:v>25</c:v>
                </c:pt>
                <c:pt idx="6">
                  <c:v>19</c:v>
                </c:pt>
                <c:pt idx="7">
                  <c:v>27</c:v>
                </c:pt>
                <c:pt idx="8">
                  <c:v>16</c:v>
                </c:pt>
                <c:pt idx="9">
                  <c:v>18</c:v>
                </c:pt>
              </c:numCache>
            </c:numRef>
          </c:val>
          <c:smooth val="0"/>
          <c:extLst>
            <c:ext xmlns:c16="http://schemas.microsoft.com/office/drawing/2014/chart" uri="{C3380CC4-5D6E-409C-BE32-E72D297353CC}">
              <c16:uniqueId val="{00000001-82D1-2E4D-B970-FF815AC6D68A}"/>
            </c:ext>
          </c:extLst>
        </c:ser>
        <c:ser>
          <c:idx val="2"/>
          <c:order val="2"/>
          <c:tx>
            <c:strRef>
              <c:f>Sheet1!$D$1</c:f>
              <c:strCache>
                <c:ptCount val="1"/>
                <c:pt idx="0">
                  <c:v>SVM model(ms)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Sheet1!$A$2:$A$11</c:f>
              <c:numCache>
                <c:formatCode>General</c:formatCode>
                <c:ptCount val="10"/>
              </c:numCache>
            </c:numRef>
          </c:cat>
          <c:val>
            <c:numRef>
              <c:f>Sheet1!$D$2:$D$11</c:f>
              <c:numCache>
                <c:formatCode>General</c:formatCode>
                <c:ptCount val="10"/>
                <c:pt idx="0">
                  <c:v>81</c:v>
                </c:pt>
                <c:pt idx="1">
                  <c:v>76</c:v>
                </c:pt>
                <c:pt idx="2">
                  <c:v>83</c:v>
                </c:pt>
                <c:pt idx="3">
                  <c:v>112</c:v>
                </c:pt>
                <c:pt idx="4">
                  <c:v>79</c:v>
                </c:pt>
                <c:pt idx="5">
                  <c:v>56</c:v>
                </c:pt>
                <c:pt idx="6">
                  <c:v>87</c:v>
                </c:pt>
                <c:pt idx="7">
                  <c:v>134</c:v>
                </c:pt>
                <c:pt idx="8">
                  <c:v>69</c:v>
                </c:pt>
                <c:pt idx="9">
                  <c:v>57</c:v>
                </c:pt>
              </c:numCache>
            </c:numRef>
          </c:val>
          <c:smooth val="0"/>
          <c:extLst>
            <c:ext xmlns:c16="http://schemas.microsoft.com/office/drawing/2014/chart" uri="{C3380CC4-5D6E-409C-BE32-E72D297353CC}">
              <c16:uniqueId val="{00000002-82D1-2E4D-B970-FF815AC6D68A}"/>
            </c:ext>
          </c:extLst>
        </c:ser>
        <c:dLbls>
          <c:showLegendKey val="0"/>
          <c:showVal val="0"/>
          <c:showCatName val="0"/>
          <c:showSerName val="0"/>
          <c:showPercent val="0"/>
          <c:showBubbleSize val="0"/>
        </c:dLbls>
        <c:marker val="1"/>
        <c:smooth val="0"/>
        <c:axId val="1229195984"/>
        <c:axId val="1228962480"/>
      </c:lineChart>
      <c:catAx>
        <c:axId val="1229195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8962480"/>
        <c:crosses val="autoZero"/>
        <c:auto val="1"/>
        <c:lblAlgn val="ctr"/>
        <c:lblOffset val="100"/>
        <c:noMultiLvlLbl val="0"/>
      </c:catAx>
      <c:valAx>
        <c:axId val="122896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9195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23A89F-51E8-4E98-B248-76096F2B05F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4D3C459-A0D2-4D8D-83FF-B5CD1D06D9C3}">
      <dgm:prSet/>
      <dgm:spPr/>
      <dgm:t>
        <a:bodyPr/>
        <a:lstStyle/>
        <a:p>
          <a:pPr>
            <a:lnSpc>
              <a:spcPct val="100000"/>
            </a:lnSpc>
          </a:pPr>
          <a:r>
            <a:rPr lang="en-US"/>
            <a:t>To solve existing regional issues related to Number Plate Detection.</a:t>
          </a:r>
        </a:p>
      </dgm:t>
    </dgm:pt>
    <dgm:pt modelId="{1190C3E3-5E14-4F24-A84F-FA765F2792E0}" type="parTrans" cxnId="{652BCB48-8D79-4D23-874B-44DBDCA03794}">
      <dgm:prSet/>
      <dgm:spPr/>
      <dgm:t>
        <a:bodyPr/>
        <a:lstStyle/>
        <a:p>
          <a:endParaRPr lang="en-US"/>
        </a:p>
      </dgm:t>
    </dgm:pt>
    <dgm:pt modelId="{5CB01F28-2787-4001-8EAB-83E76CE8B196}" type="sibTrans" cxnId="{652BCB48-8D79-4D23-874B-44DBDCA03794}">
      <dgm:prSet/>
      <dgm:spPr/>
      <dgm:t>
        <a:bodyPr/>
        <a:lstStyle/>
        <a:p>
          <a:endParaRPr lang="en-US"/>
        </a:p>
      </dgm:t>
    </dgm:pt>
    <dgm:pt modelId="{F1EEE1B1-3E43-469A-9FF9-BF7F428023AA}">
      <dgm:prSet/>
      <dgm:spPr/>
      <dgm:t>
        <a:bodyPr/>
        <a:lstStyle/>
        <a:p>
          <a:pPr>
            <a:lnSpc>
              <a:spcPct val="100000"/>
            </a:lnSpc>
          </a:pPr>
          <a:r>
            <a:rPr lang="en-US"/>
            <a:t>To develop new system with it to solve vehicle related issues like: Smart Towing Management, Smart Parking System, Smart toll System etc.</a:t>
          </a:r>
        </a:p>
      </dgm:t>
    </dgm:pt>
    <dgm:pt modelId="{68BEC74F-BAB0-4E3A-B688-95657CE58DF9}" type="parTrans" cxnId="{747BC514-BE5D-4267-B99F-5BBDD688BC6D}">
      <dgm:prSet/>
      <dgm:spPr/>
      <dgm:t>
        <a:bodyPr/>
        <a:lstStyle/>
        <a:p>
          <a:endParaRPr lang="en-US"/>
        </a:p>
      </dgm:t>
    </dgm:pt>
    <dgm:pt modelId="{F8577C01-2D37-4AD5-99AC-F6A03AA978F6}" type="sibTrans" cxnId="{747BC514-BE5D-4267-B99F-5BBDD688BC6D}">
      <dgm:prSet/>
      <dgm:spPr/>
      <dgm:t>
        <a:bodyPr/>
        <a:lstStyle/>
        <a:p>
          <a:endParaRPr lang="en-US"/>
        </a:p>
      </dgm:t>
    </dgm:pt>
    <dgm:pt modelId="{D81477B2-CE8E-4ACB-9D57-CA22B9135EE2}">
      <dgm:prSet/>
      <dgm:spPr/>
      <dgm:t>
        <a:bodyPr/>
        <a:lstStyle/>
        <a:p>
          <a:pPr>
            <a:lnSpc>
              <a:spcPct val="100000"/>
            </a:lnSpc>
          </a:pPr>
          <a:r>
            <a:rPr lang="en-US"/>
            <a:t>Android App.</a:t>
          </a:r>
        </a:p>
      </dgm:t>
    </dgm:pt>
    <dgm:pt modelId="{19DD2471-8DB3-4C8C-A3FC-B319561618D0}" type="parTrans" cxnId="{06F98E28-F264-4FF3-AD52-58D36063FD1A}">
      <dgm:prSet/>
      <dgm:spPr/>
      <dgm:t>
        <a:bodyPr/>
        <a:lstStyle/>
        <a:p>
          <a:endParaRPr lang="en-US"/>
        </a:p>
      </dgm:t>
    </dgm:pt>
    <dgm:pt modelId="{813C0E31-2982-4421-8426-FBB24E8E3BF1}" type="sibTrans" cxnId="{06F98E28-F264-4FF3-AD52-58D36063FD1A}">
      <dgm:prSet/>
      <dgm:spPr/>
      <dgm:t>
        <a:bodyPr/>
        <a:lstStyle/>
        <a:p>
          <a:endParaRPr lang="en-US"/>
        </a:p>
      </dgm:t>
    </dgm:pt>
    <dgm:pt modelId="{CCAE56D2-1644-4742-AE90-CEC93BBFFEEF}">
      <dgm:prSet/>
      <dgm:spPr/>
      <dgm:t>
        <a:bodyPr/>
        <a:lstStyle/>
        <a:p>
          <a:pPr>
            <a:lnSpc>
              <a:spcPct val="100000"/>
            </a:lnSpc>
          </a:pPr>
          <a:r>
            <a:rPr lang="en-US"/>
            <a:t>Internet of things</a:t>
          </a:r>
        </a:p>
      </dgm:t>
    </dgm:pt>
    <dgm:pt modelId="{DAA96699-5488-4BA3-8F4C-0BD07F2F8F28}" type="parTrans" cxnId="{A0D81471-9A3C-49D8-A26B-BD8582A4114E}">
      <dgm:prSet/>
      <dgm:spPr/>
      <dgm:t>
        <a:bodyPr/>
        <a:lstStyle/>
        <a:p>
          <a:endParaRPr lang="en-US"/>
        </a:p>
      </dgm:t>
    </dgm:pt>
    <dgm:pt modelId="{A03D9703-16C1-41E2-A846-09E774D4828A}" type="sibTrans" cxnId="{A0D81471-9A3C-49D8-A26B-BD8582A4114E}">
      <dgm:prSet/>
      <dgm:spPr/>
      <dgm:t>
        <a:bodyPr/>
        <a:lstStyle/>
        <a:p>
          <a:endParaRPr lang="en-US"/>
        </a:p>
      </dgm:t>
    </dgm:pt>
    <dgm:pt modelId="{C305DF40-E32B-410B-A395-03274C2A8906}">
      <dgm:prSet/>
      <dgm:spPr/>
      <dgm:t>
        <a:bodyPr/>
        <a:lstStyle/>
        <a:p>
          <a:pPr>
            <a:lnSpc>
              <a:spcPct val="100000"/>
            </a:lnSpc>
          </a:pPr>
          <a:r>
            <a:rPr lang="en-US"/>
            <a:t>Sever-client based communication.</a:t>
          </a:r>
        </a:p>
      </dgm:t>
    </dgm:pt>
    <dgm:pt modelId="{0C149ECD-3371-460B-AC85-75B15076B133}" type="parTrans" cxnId="{29377E58-893A-4D0A-AF71-00D4B3B23612}">
      <dgm:prSet/>
      <dgm:spPr/>
      <dgm:t>
        <a:bodyPr/>
        <a:lstStyle/>
        <a:p>
          <a:endParaRPr lang="en-US"/>
        </a:p>
      </dgm:t>
    </dgm:pt>
    <dgm:pt modelId="{FEA79066-391D-40A2-A2E2-681F41DEC0FC}" type="sibTrans" cxnId="{29377E58-893A-4D0A-AF71-00D4B3B23612}">
      <dgm:prSet/>
      <dgm:spPr/>
      <dgm:t>
        <a:bodyPr/>
        <a:lstStyle/>
        <a:p>
          <a:endParaRPr lang="en-US"/>
        </a:p>
      </dgm:t>
    </dgm:pt>
    <dgm:pt modelId="{F1D41FC6-56BA-41DE-B58B-3D673681453F}" type="pres">
      <dgm:prSet presAssocID="{CF23A89F-51E8-4E98-B248-76096F2B05FF}" presName="root" presStyleCnt="0">
        <dgm:presLayoutVars>
          <dgm:dir/>
          <dgm:resizeHandles val="exact"/>
        </dgm:presLayoutVars>
      </dgm:prSet>
      <dgm:spPr/>
    </dgm:pt>
    <dgm:pt modelId="{5D37F97C-66CF-49F3-82B5-6B0F34F60C80}" type="pres">
      <dgm:prSet presAssocID="{A4D3C459-A0D2-4D8D-83FF-B5CD1D06D9C3}" presName="compNode" presStyleCnt="0"/>
      <dgm:spPr/>
    </dgm:pt>
    <dgm:pt modelId="{112D8B40-FA87-488B-8F32-9CBB71130BD1}" type="pres">
      <dgm:prSet presAssocID="{A4D3C459-A0D2-4D8D-83FF-B5CD1D06D9C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r"/>
        </a:ext>
      </dgm:extLst>
    </dgm:pt>
    <dgm:pt modelId="{E4EE554C-8571-4A82-B9B6-7B643ADC9C4A}" type="pres">
      <dgm:prSet presAssocID="{A4D3C459-A0D2-4D8D-83FF-B5CD1D06D9C3}" presName="spaceRect" presStyleCnt="0"/>
      <dgm:spPr/>
    </dgm:pt>
    <dgm:pt modelId="{AC80F901-5C6A-4498-BA04-D6C25E6ADDA1}" type="pres">
      <dgm:prSet presAssocID="{A4D3C459-A0D2-4D8D-83FF-B5CD1D06D9C3}" presName="textRect" presStyleLbl="revTx" presStyleIdx="0" presStyleCnt="5">
        <dgm:presLayoutVars>
          <dgm:chMax val="1"/>
          <dgm:chPref val="1"/>
        </dgm:presLayoutVars>
      </dgm:prSet>
      <dgm:spPr/>
    </dgm:pt>
    <dgm:pt modelId="{C90E2023-B98A-4AD4-9D01-36861F40A831}" type="pres">
      <dgm:prSet presAssocID="{5CB01F28-2787-4001-8EAB-83E76CE8B196}" presName="sibTrans" presStyleCnt="0"/>
      <dgm:spPr/>
    </dgm:pt>
    <dgm:pt modelId="{F938A0B0-3B67-4CA2-AFE8-9161046FF798}" type="pres">
      <dgm:prSet presAssocID="{F1EEE1B1-3E43-469A-9FF9-BF7F428023AA}" presName="compNode" presStyleCnt="0"/>
      <dgm:spPr/>
    </dgm:pt>
    <dgm:pt modelId="{3E0762A5-A5FA-4929-93B6-53770D2B3645}" type="pres">
      <dgm:prSet presAssocID="{F1EEE1B1-3E43-469A-9FF9-BF7F428023A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mbulance"/>
        </a:ext>
      </dgm:extLst>
    </dgm:pt>
    <dgm:pt modelId="{38CD813A-E753-45B9-A0AB-60A7B69024F8}" type="pres">
      <dgm:prSet presAssocID="{F1EEE1B1-3E43-469A-9FF9-BF7F428023AA}" presName="spaceRect" presStyleCnt="0"/>
      <dgm:spPr/>
    </dgm:pt>
    <dgm:pt modelId="{24197431-6C7C-43AC-BC3D-116E4D55D0DF}" type="pres">
      <dgm:prSet presAssocID="{F1EEE1B1-3E43-469A-9FF9-BF7F428023AA}" presName="textRect" presStyleLbl="revTx" presStyleIdx="1" presStyleCnt="5">
        <dgm:presLayoutVars>
          <dgm:chMax val="1"/>
          <dgm:chPref val="1"/>
        </dgm:presLayoutVars>
      </dgm:prSet>
      <dgm:spPr/>
    </dgm:pt>
    <dgm:pt modelId="{DAD25FCC-EB47-4FA2-A618-F62B7070209C}" type="pres">
      <dgm:prSet presAssocID="{F8577C01-2D37-4AD5-99AC-F6A03AA978F6}" presName="sibTrans" presStyleCnt="0"/>
      <dgm:spPr/>
    </dgm:pt>
    <dgm:pt modelId="{A77FF9EF-CE51-416B-8657-A38689F42D88}" type="pres">
      <dgm:prSet presAssocID="{D81477B2-CE8E-4ACB-9D57-CA22B9135EE2}" presName="compNode" presStyleCnt="0"/>
      <dgm:spPr/>
    </dgm:pt>
    <dgm:pt modelId="{E52C1236-B61C-49DE-A797-BBB33A144EAF}" type="pres">
      <dgm:prSet presAssocID="{D81477B2-CE8E-4ACB-9D57-CA22B9135EE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art Phone"/>
        </a:ext>
      </dgm:extLst>
    </dgm:pt>
    <dgm:pt modelId="{7AB8DAE3-4D4A-475D-A5B9-CB2395C62B6C}" type="pres">
      <dgm:prSet presAssocID="{D81477B2-CE8E-4ACB-9D57-CA22B9135EE2}" presName="spaceRect" presStyleCnt="0"/>
      <dgm:spPr/>
    </dgm:pt>
    <dgm:pt modelId="{E42CEF20-BBA2-4CFE-B20C-EAC16A1C895D}" type="pres">
      <dgm:prSet presAssocID="{D81477B2-CE8E-4ACB-9D57-CA22B9135EE2}" presName="textRect" presStyleLbl="revTx" presStyleIdx="2" presStyleCnt="5">
        <dgm:presLayoutVars>
          <dgm:chMax val="1"/>
          <dgm:chPref val="1"/>
        </dgm:presLayoutVars>
      </dgm:prSet>
      <dgm:spPr/>
    </dgm:pt>
    <dgm:pt modelId="{E4CE7BF2-78E8-46B7-8C4B-4B2430B1EEA9}" type="pres">
      <dgm:prSet presAssocID="{813C0E31-2982-4421-8426-FBB24E8E3BF1}" presName="sibTrans" presStyleCnt="0"/>
      <dgm:spPr/>
    </dgm:pt>
    <dgm:pt modelId="{49EF7435-BD3E-44EA-A2AB-143684097BD5}" type="pres">
      <dgm:prSet presAssocID="{CCAE56D2-1644-4742-AE90-CEC93BBFFEEF}" presName="compNode" presStyleCnt="0"/>
      <dgm:spPr/>
    </dgm:pt>
    <dgm:pt modelId="{E41F4BB3-8D59-4B51-A8BE-4EEA7DBE5D8A}" type="pres">
      <dgm:prSet presAssocID="{CCAE56D2-1644-4742-AE90-CEC93BBFFEE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ireless router"/>
        </a:ext>
      </dgm:extLst>
    </dgm:pt>
    <dgm:pt modelId="{C9270CA4-9E0C-4330-8D07-42D956797781}" type="pres">
      <dgm:prSet presAssocID="{CCAE56D2-1644-4742-AE90-CEC93BBFFEEF}" presName="spaceRect" presStyleCnt="0"/>
      <dgm:spPr/>
    </dgm:pt>
    <dgm:pt modelId="{0D478FB4-078F-43C6-AADB-4A4F02B62534}" type="pres">
      <dgm:prSet presAssocID="{CCAE56D2-1644-4742-AE90-CEC93BBFFEEF}" presName="textRect" presStyleLbl="revTx" presStyleIdx="3" presStyleCnt="5">
        <dgm:presLayoutVars>
          <dgm:chMax val="1"/>
          <dgm:chPref val="1"/>
        </dgm:presLayoutVars>
      </dgm:prSet>
      <dgm:spPr/>
    </dgm:pt>
    <dgm:pt modelId="{597DF2B4-C2B1-463F-B10C-F0F7EBE77E29}" type="pres">
      <dgm:prSet presAssocID="{A03D9703-16C1-41E2-A846-09E774D4828A}" presName="sibTrans" presStyleCnt="0"/>
      <dgm:spPr/>
    </dgm:pt>
    <dgm:pt modelId="{6B480E78-8DD1-43BD-837D-521196911F17}" type="pres">
      <dgm:prSet presAssocID="{C305DF40-E32B-410B-A395-03274C2A8906}" presName="compNode" presStyleCnt="0"/>
      <dgm:spPr/>
    </dgm:pt>
    <dgm:pt modelId="{7531D3E1-332F-4304-A55D-FAF178FE1C48}" type="pres">
      <dgm:prSet presAssocID="{C305DF40-E32B-410B-A395-03274C2A89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ustache Face with Solid Fill"/>
        </a:ext>
      </dgm:extLst>
    </dgm:pt>
    <dgm:pt modelId="{E155B235-54A4-4B43-83AE-FE9AA653E9F2}" type="pres">
      <dgm:prSet presAssocID="{C305DF40-E32B-410B-A395-03274C2A8906}" presName="spaceRect" presStyleCnt="0"/>
      <dgm:spPr/>
    </dgm:pt>
    <dgm:pt modelId="{48B1C884-D7EB-4642-9C2A-89A1A9F615F8}" type="pres">
      <dgm:prSet presAssocID="{C305DF40-E32B-410B-A395-03274C2A8906}" presName="textRect" presStyleLbl="revTx" presStyleIdx="4" presStyleCnt="5">
        <dgm:presLayoutVars>
          <dgm:chMax val="1"/>
          <dgm:chPref val="1"/>
        </dgm:presLayoutVars>
      </dgm:prSet>
      <dgm:spPr/>
    </dgm:pt>
  </dgm:ptLst>
  <dgm:cxnLst>
    <dgm:cxn modelId="{16E7A907-F4FF-484A-9DC9-EA36ECA44098}" type="presOf" srcId="{CCAE56D2-1644-4742-AE90-CEC93BBFFEEF}" destId="{0D478FB4-078F-43C6-AADB-4A4F02B62534}" srcOrd="0" destOrd="0" presId="urn:microsoft.com/office/officeart/2018/2/layout/IconLabelList"/>
    <dgm:cxn modelId="{747BC514-BE5D-4267-B99F-5BBDD688BC6D}" srcId="{CF23A89F-51E8-4E98-B248-76096F2B05FF}" destId="{F1EEE1B1-3E43-469A-9FF9-BF7F428023AA}" srcOrd="1" destOrd="0" parTransId="{68BEC74F-BAB0-4E3A-B688-95657CE58DF9}" sibTransId="{F8577C01-2D37-4AD5-99AC-F6A03AA978F6}"/>
    <dgm:cxn modelId="{06F98E28-F264-4FF3-AD52-58D36063FD1A}" srcId="{CF23A89F-51E8-4E98-B248-76096F2B05FF}" destId="{D81477B2-CE8E-4ACB-9D57-CA22B9135EE2}" srcOrd="2" destOrd="0" parTransId="{19DD2471-8DB3-4C8C-A3FC-B319561618D0}" sibTransId="{813C0E31-2982-4421-8426-FBB24E8E3BF1}"/>
    <dgm:cxn modelId="{4DDCC333-5A36-4451-8EF7-D127C7D30ABF}" type="presOf" srcId="{A4D3C459-A0D2-4D8D-83FF-B5CD1D06D9C3}" destId="{AC80F901-5C6A-4498-BA04-D6C25E6ADDA1}" srcOrd="0" destOrd="0" presId="urn:microsoft.com/office/officeart/2018/2/layout/IconLabelList"/>
    <dgm:cxn modelId="{DE15D634-87B4-4FE5-871E-B7575168FA66}" type="presOf" srcId="{C305DF40-E32B-410B-A395-03274C2A8906}" destId="{48B1C884-D7EB-4642-9C2A-89A1A9F615F8}" srcOrd="0" destOrd="0" presId="urn:microsoft.com/office/officeart/2018/2/layout/IconLabelList"/>
    <dgm:cxn modelId="{652BCB48-8D79-4D23-874B-44DBDCA03794}" srcId="{CF23A89F-51E8-4E98-B248-76096F2B05FF}" destId="{A4D3C459-A0D2-4D8D-83FF-B5CD1D06D9C3}" srcOrd="0" destOrd="0" parTransId="{1190C3E3-5E14-4F24-A84F-FA765F2792E0}" sibTransId="{5CB01F28-2787-4001-8EAB-83E76CE8B196}"/>
    <dgm:cxn modelId="{29377E58-893A-4D0A-AF71-00D4B3B23612}" srcId="{CF23A89F-51E8-4E98-B248-76096F2B05FF}" destId="{C305DF40-E32B-410B-A395-03274C2A8906}" srcOrd="4" destOrd="0" parTransId="{0C149ECD-3371-460B-AC85-75B15076B133}" sibTransId="{FEA79066-391D-40A2-A2E2-681F41DEC0FC}"/>
    <dgm:cxn modelId="{A0D81471-9A3C-49D8-A26B-BD8582A4114E}" srcId="{CF23A89F-51E8-4E98-B248-76096F2B05FF}" destId="{CCAE56D2-1644-4742-AE90-CEC93BBFFEEF}" srcOrd="3" destOrd="0" parTransId="{DAA96699-5488-4BA3-8F4C-0BD07F2F8F28}" sibTransId="{A03D9703-16C1-41E2-A846-09E774D4828A}"/>
    <dgm:cxn modelId="{DF549D9A-0F10-47FD-AFA4-F5A80DC3ED2C}" type="presOf" srcId="{CF23A89F-51E8-4E98-B248-76096F2B05FF}" destId="{F1D41FC6-56BA-41DE-B58B-3D673681453F}" srcOrd="0" destOrd="0" presId="urn:microsoft.com/office/officeart/2018/2/layout/IconLabelList"/>
    <dgm:cxn modelId="{01C302DD-603B-43C8-8634-B40ECD162CDA}" type="presOf" srcId="{F1EEE1B1-3E43-469A-9FF9-BF7F428023AA}" destId="{24197431-6C7C-43AC-BC3D-116E4D55D0DF}" srcOrd="0" destOrd="0" presId="urn:microsoft.com/office/officeart/2018/2/layout/IconLabelList"/>
    <dgm:cxn modelId="{0FB177F8-1211-42FD-B3B6-D865BE446F2E}" type="presOf" srcId="{D81477B2-CE8E-4ACB-9D57-CA22B9135EE2}" destId="{E42CEF20-BBA2-4CFE-B20C-EAC16A1C895D}" srcOrd="0" destOrd="0" presId="urn:microsoft.com/office/officeart/2018/2/layout/IconLabelList"/>
    <dgm:cxn modelId="{86012454-384A-49B5-B201-CA9EBCF2C9F8}" type="presParOf" srcId="{F1D41FC6-56BA-41DE-B58B-3D673681453F}" destId="{5D37F97C-66CF-49F3-82B5-6B0F34F60C80}" srcOrd="0" destOrd="0" presId="urn:microsoft.com/office/officeart/2018/2/layout/IconLabelList"/>
    <dgm:cxn modelId="{55FB271B-4C89-4BF0-8A84-7B73C24CCEF4}" type="presParOf" srcId="{5D37F97C-66CF-49F3-82B5-6B0F34F60C80}" destId="{112D8B40-FA87-488B-8F32-9CBB71130BD1}" srcOrd="0" destOrd="0" presId="urn:microsoft.com/office/officeart/2018/2/layout/IconLabelList"/>
    <dgm:cxn modelId="{1BF7D5B8-347A-4FD2-9104-795455A0FF80}" type="presParOf" srcId="{5D37F97C-66CF-49F3-82B5-6B0F34F60C80}" destId="{E4EE554C-8571-4A82-B9B6-7B643ADC9C4A}" srcOrd="1" destOrd="0" presId="urn:microsoft.com/office/officeart/2018/2/layout/IconLabelList"/>
    <dgm:cxn modelId="{B1FB29CC-AD42-4E91-9F9B-D1CCDBCDE072}" type="presParOf" srcId="{5D37F97C-66CF-49F3-82B5-6B0F34F60C80}" destId="{AC80F901-5C6A-4498-BA04-D6C25E6ADDA1}" srcOrd="2" destOrd="0" presId="urn:microsoft.com/office/officeart/2018/2/layout/IconLabelList"/>
    <dgm:cxn modelId="{43A581B2-7592-4972-8004-52FCD2F69222}" type="presParOf" srcId="{F1D41FC6-56BA-41DE-B58B-3D673681453F}" destId="{C90E2023-B98A-4AD4-9D01-36861F40A831}" srcOrd="1" destOrd="0" presId="urn:microsoft.com/office/officeart/2018/2/layout/IconLabelList"/>
    <dgm:cxn modelId="{CCB3ED24-CE69-452F-B478-348EF6F783DD}" type="presParOf" srcId="{F1D41FC6-56BA-41DE-B58B-3D673681453F}" destId="{F938A0B0-3B67-4CA2-AFE8-9161046FF798}" srcOrd="2" destOrd="0" presId="urn:microsoft.com/office/officeart/2018/2/layout/IconLabelList"/>
    <dgm:cxn modelId="{737E169C-181D-496A-865B-ECDEEA88B795}" type="presParOf" srcId="{F938A0B0-3B67-4CA2-AFE8-9161046FF798}" destId="{3E0762A5-A5FA-4929-93B6-53770D2B3645}" srcOrd="0" destOrd="0" presId="urn:microsoft.com/office/officeart/2018/2/layout/IconLabelList"/>
    <dgm:cxn modelId="{0722DDDA-6AD5-43ED-97DD-A06E94A3575A}" type="presParOf" srcId="{F938A0B0-3B67-4CA2-AFE8-9161046FF798}" destId="{38CD813A-E753-45B9-A0AB-60A7B69024F8}" srcOrd="1" destOrd="0" presId="urn:microsoft.com/office/officeart/2018/2/layout/IconLabelList"/>
    <dgm:cxn modelId="{D4F245F6-A916-42E3-998D-FFAE97D4CF6E}" type="presParOf" srcId="{F938A0B0-3B67-4CA2-AFE8-9161046FF798}" destId="{24197431-6C7C-43AC-BC3D-116E4D55D0DF}" srcOrd="2" destOrd="0" presId="urn:microsoft.com/office/officeart/2018/2/layout/IconLabelList"/>
    <dgm:cxn modelId="{C8C19603-4D26-480E-BCFF-D26349917C39}" type="presParOf" srcId="{F1D41FC6-56BA-41DE-B58B-3D673681453F}" destId="{DAD25FCC-EB47-4FA2-A618-F62B7070209C}" srcOrd="3" destOrd="0" presId="urn:microsoft.com/office/officeart/2018/2/layout/IconLabelList"/>
    <dgm:cxn modelId="{AD4BC07E-8D33-4B5E-927F-337545A12601}" type="presParOf" srcId="{F1D41FC6-56BA-41DE-B58B-3D673681453F}" destId="{A77FF9EF-CE51-416B-8657-A38689F42D88}" srcOrd="4" destOrd="0" presId="urn:microsoft.com/office/officeart/2018/2/layout/IconLabelList"/>
    <dgm:cxn modelId="{9E3C98D6-569C-4A02-80E6-5113E505B3C7}" type="presParOf" srcId="{A77FF9EF-CE51-416B-8657-A38689F42D88}" destId="{E52C1236-B61C-49DE-A797-BBB33A144EAF}" srcOrd="0" destOrd="0" presId="urn:microsoft.com/office/officeart/2018/2/layout/IconLabelList"/>
    <dgm:cxn modelId="{780C71AF-8F43-4D9C-85E7-E870400A2D9D}" type="presParOf" srcId="{A77FF9EF-CE51-416B-8657-A38689F42D88}" destId="{7AB8DAE3-4D4A-475D-A5B9-CB2395C62B6C}" srcOrd="1" destOrd="0" presId="urn:microsoft.com/office/officeart/2018/2/layout/IconLabelList"/>
    <dgm:cxn modelId="{483378F5-8BE3-4B7E-87AF-01C07EE49E3F}" type="presParOf" srcId="{A77FF9EF-CE51-416B-8657-A38689F42D88}" destId="{E42CEF20-BBA2-4CFE-B20C-EAC16A1C895D}" srcOrd="2" destOrd="0" presId="urn:microsoft.com/office/officeart/2018/2/layout/IconLabelList"/>
    <dgm:cxn modelId="{452CC3B5-280E-47C3-88E5-132AB96FB93C}" type="presParOf" srcId="{F1D41FC6-56BA-41DE-B58B-3D673681453F}" destId="{E4CE7BF2-78E8-46B7-8C4B-4B2430B1EEA9}" srcOrd="5" destOrd="0" presId="urn:microsoft.com/office/officeart/2018/2/layout/IconLabelList"/>
    <dgm:cxn modelId="{BC19A409-C58A-48D5-B859-670489FFED84}" type="presParOf" srcId="{F1D41FC6-56BA-41DE-B58B-3D673681453F}" destId="{49EF7435-BD3E-44EA-A2AB-143684097BD5}" srcOrd="6" destOrd="0" presId="urn:microsoft.com/office/officeart/2018/2/layout/IconLabelList"/>
    <dgm:cxn modelId="{BD4541CB-EE0F-4900-827F-6FA6A4082C88}" type="presParOf" srcId="{49EF7435-BD3E-44EA-A2AB-143684097BD5}" destId="{E41F4BB3-8D59-4B51-A8BE-4EEA7DBE5D8A}" srcOrd="0" destOrd="0" presId="urn:microsoft.com/office/officeart/2018/2/layout/IconLabelList"/>
    <dgm:cxn modelId="{DB0D6776-7446-42DA-86B4-49ED59037BA1}" type="presParOf" srcId="{49EF7435-BD3E-44EA-A2AB-143684097BD5}" destId="{C9270CA4-9E0C-4330-8D07-42D956797781}" srcOrd="1" destOrd="0" presId="urn:microsoft.com/office/officeart/2018/2/layout/IconLabelList"/>
    <dgm:cxn modelId="{FE56C3C4-D838-4216-9B42-B335C04852AB}" type="presParOf" srcId="{49EF7435-BD3E-44EA-A2AB-143684097BD5}" destId="{0D478FB4-078F-43C6-AADB-4A4F02B62534}" srcOrd="2" destOrd="0" presId="urn:microsoft.com/office/officeart/2018/2/layout/IconLabelList"/>
    <dgm:cxn modelId="{4AE36A8E-6E93-4C26-9BEA-DEE032D6A161}" type="presParOf" srcId="{F1D41FC6-56BA-41DE-B58B-3D673681453F}" destId="{597DF2B4-C2B1-463F-B10C-F0F7EBE77E29}" srcOrd="7" destOrd="0" presId="urn:microsoft.com/office/officeart/2018/2/layout/IconLabelList"/>
    <dgm:cxn modelId="{813D9379-7876-4D46-BBA3-658F3E548ACF}" type="presParOf" srcId="{F1D41FC6-56BA-41DE-B58B-3D673681453F}" destId="{6B480E78-8DD1-43BD-837D-521196911F17}" srcOrd="8" destOrd="0" presId="urn:microsoft.com/office/officeart/2018/2/layout/IconLabelList"/>
    <dgm:cxn modelId="{86CA4246-3886-4CFE-BD5C-E7EC72AC8F64}" type="presParOf" srcId="{6B480E78-8DD1-43BD-837D-521196911F17}" destId="{7531D3E1-332F-4304-A55D-FAF178FE1C48}" srcOrd="0" destOrd="0" presId="urn:microsoft.com/office/officeart/2018/2/layout/IconLabelList"/>
    <dgm:cxn modelId="{43D8B942-27BF-468B-8197-4998B195CA5C}" type="presParOf" srcId="{6B480E78-8DD1-43BD-837D-521196911F17}" destId="{E155B235-54A4-4B43-83AE-FE9AA653E9F2}" srcOrd="1" destOrd="0" presId="urn:microsoft.com/office/officeart/2018/2/layout/IconLabelList"/>
    <dgm:cxn modelId="{BE1C3D18-AE27-4C70-A6E7-7D0404A4E66D}" type="presParOf" srcId="{6B480E78-8DD1-43BD-837D-521196911F17}" destId="{48B1C884-D7EB-4642-9C2A-89A1A9F615F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13FAC5-5449-49CF-8BFD-3194D076DE0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D520FCAD-7938-4275-97D4-B65114E5CBD6}">
      <dgm:prSet/>
      <dgm:spPr/>
      <dgm:t>
        <a:bodyPr/>
        <a:lstStyle/>
        <a:p>
          <a:r>
            <a:rPr lang="en-US"/>
            <a:t>A UNIVERSAL PLATE DETECTOR THAT WORK FOR ALL REGIONS.</a:t>
          </a:r>
        </a:p>
      </dgm:t>
    </dgm:pt>
    <dgm:pt modelId="{6E1E5ADF-A809-4830-A432-3D7EB49F794E}" type="parTrans" cxnId="{F12DA65F-FBC6-47F8-8AAA-E6E2F870BF96}">
      <dgm:prSet/>
      <dgm:spPr/>
      <dgm:t>
        <a:bodyPr/>
        <a:lstStyle/>
        <a:p>
          <a:endParaRPr lang="en-US"/>
        </a:p>
      </dgm:t>
    </dgm:pt>
    <dgm:pt modelId="{07FE8DAF-E6FC-4E68-9D59-FCE287FD4800}" type="sibTrans" cxnId="{F12DA65F-FBC6-47F8-8AAA-E6E2F870BF96}">
      <dgm:prSet/>
      <dgm:spPr/>
      <dgm:t>
        <a:bodyPr/>
        <a:lstStyle/>
        <a:p>
          <a:endParaRPr lang="en-US"/>
        </a:p>
      </dgm:t>
    </dgm:pt>
    <dgm:pt modelId="{FC1436CD-15B1-4120-9222-CB9D3D626BFE}">
      <dgm:prSet/>
      <dgm:spPr/>
      <dgm:t>
        <a:bodyPr/>
        <a:lstStyle/>
        <a:p>
          <a:r>
            <a:rPr lang="en-US"/>
            <a:t>SOLVE THE EXISTING TOWING SYSTEM WITH IT</a:t>
          </a:r>
        </a:p>
      </dgm:t>
    </dgm:pt>
    <dgm:pt modelId="{A41A5280-53C5-4590-B830-7736D5EC67C2}" type="parTrans" cxnId="{1C0FE6E9-63A6-4A9F-8306-317D420BAA95}">
      <dgm:prSet/>
      <dgm:spPr/>
      <dgm:t>
        <a:bodyPr/>
        <a:lstStyle/>
        <a:p>
          <a:endParaRPr lang="en-US"/>
        </a:p>
      </dgm:t>
    </dgm:pt>
    <dgm:pt modelId="{4ED26BA9-2269-47A6-A1C3-BCE845AB49CA}" type="sibTrans" cxnId="{1C0FE6E9-63A6-4A9F-8306-317D420BAA95}">
      <dgm:prSet/>
      <dgm:spPr/>
      <dgm:t>
        <a:bodyPr/>
        <a:lstStyle/>
        <a:p>
          <a:endParaRPr lang="en-US"/>
        </a:p>
      </dgm:t>
    </dgm:pt>
    <dgm:pt modelId="{84A174B5-721E-D746-9BDF-E06C6C4274C9}" type="pres">
      <dgm:prSet presAssocID="{D613FAC5-5449-49CF-8BFD-3194D076DE08}" presName="hierChild1" presStyleCnt="0">
        <dgm:presLayoutVars>
          <dgm:chPref val="1"/>
          <dgm:dir/>
          <dgm:animOne val="branch"/>
          <dgm:animLvl val="lvl"/>
          <dgm:resizeHandles/>
        </dgm:presLayoutVars>
      </dgm:prSet>
      <dgm:spPr/>
    </dgm:pt>
    <dgm:pt modelId="{AF27D771-8399-174D-A693-04D6D9924C9F}" type="pres">
      <dgm:prSet presAssocID="{D520FCAD-7938-4275-97D4-B65114E5CBD6}" presName="hierRoot1" presStyleCnt="0"/>
      <dgm:spPr/>
    </dgm:pt>
    <dgm:pt modelId="{54454F82-3CE9-F049-9F2D-BCD2430A58A4}" type="pres">
      <dgm:prSet presAssocID="{D520FCAD-7938-4275-97D4-B65114E5CBD6}" presName="composite" presStyleCnt="0"/>
      <dgm:spPr/>
    </dgm:pt>
    <dgm:pt modelId="{BA4269AA-DCAE-3344-8B3B-72CAEF58A164}" type="pres">
      <dgm:prSet presAssocID="{D520FCAD-7938-4275-97D4-B65114E5CBD6}" presName="background" presStyleLbl="node0" presStyleIdx="0" presStyleCnt="2"/>
      <dgm:spPr/>
    </dgm:pt>
    <dgm:pt modelId="{3C2B0805-332B-324F-A3C4-B37990E19CC6}" type="pres">
      <dgm:prSet presAssocID="{D520FCAD-7938-4275-97D4-B65114E5CBD6}" presName="text" presStyleLbl="fgAcc0" presStyleIdx="0" presStyleCnt="2">
        <dgm:presLayoutVars>
          <dgm:chPref val="3"/>
        </dgm:presLayoutVars>
      </dgm:prSet>
      <dgm:spPr/>
    </dgm:pt>
    <dgm:pt modelId="{075CEFF3-5EEB-BD45-92FC-C8360FFC5F8D}" type="pres">
      <dgm:prSet presAssocID="{D520FCAD-7938-4275-97D4-B65114E5CBD6}" presName="hierChild2" presStyleCnt="0"/>
      <dgm:spPr/>
    </dgm:pt>
    <dgm:pt modelId="{E7D090D5-8CC7-7D44-944A-694360EF3AD8}" type="pres">
      <dgm:prSet presAssocID="{FC1436CD-15B1-4120-9222-CB9D3D626BFE}" presName="hierRoot1" presStyleCnt="0"/>
      <dgm:spPr/>
    </dgm:pt>
    <dgm:pt modelId="{1CB16402-2CF8-B74D-AFE3-5834603FB682}" type="pres">
      <dgm:prSet presAssocID="{FC1436CD-15B1-4120-9222-CB9D3D626BFE}" presName="composite" presStyleCnt="0"/>
      <dgm:spPr/>
    </dgm:pt>
    <dgm:pt modelId="{8A3799F1-A7D0-0649-B173-25F6B9198B84}" type="pres">
      <dgm:prSet presAssocID="{FC1436CD-15B1-4120-9222-CB9D3D626BFE}" presName="background" presStyleLbl="node0" presStyleIdx="1" presStyleCnt="2"/>
      <dgm:spPr/>
    </dgm:pt>
    <dgm:pt modelId="{88A6C24E-7B27-2841-AD12-5978B187408A}" type="pres">
      <dgm:prSet presAssocID="{FC1436CD-15B1-4120-9222-CB9D3D626BFE}" presName="text" presStyleLbl="fgAcc0" presStyleIdx="1" presStyleCnt="2">
        <dgm:presLayoutVars>
          <dgm:chPref val="3"/>
        </dgm:presLayoutVars>
      </dgm:prSet>
      <dgm:spPr/>
    </dgm:pt>
    <dgm:pt modelId="{99AC45EA-DC39-A540-A5E3-E3E61CABBF5B}" type="pres">
      <dgm:prSet presAssocID="{FC1436CD-15B1-4120-9222-CB9D3D626BFE}" presName="hierChild2" presStyleCnt="0"/>
      <dgm:spPr/>
    </dgm:pt>
  </dgm:ptLst>
  <dgm:cxnLst>
    <dgm:cxn modelId="{9ED1F907-E025-6547-8E6D-F9B2A8AF2187}" type="presOf" srcId="{FC1436CD-15B1-4120-9222-CB9D3D626BFE}" destId="{88A6C24E-7B27-2841-AD12-5978B187408A}" srcOrd="0" destOrd="0" presId="urn:microsoft.com/office/officeart/2005/8/layout/hierarchy1"/>
    <dgm:cxn modelId="{F6763C29-B221-914A-9C4C-F4E5BEA29A4E}" type="presOf" srcId="{D520FCAD-7938-4275-97D4-B65114E5CBD6}" destId="{3C2B0805-332B-324F-A3C4-B37990E19CC6}" srcOrd="0" destOrd="0" presId="urn:microsoft.com/office/officeart/2005/8/layout/hierarchy1"/>
    <dgm:cxn modelId="{F12DA65F-FBC6-47F8-8AAA-E6E2F870BF96}" srcId="{D613FAC5-5449-49CF-8BFD-3194D076DE08}" destId="{D520FCAD-7938-4275-97D4-B65114E5CBD6}" srcOrd="0" destOrd="0" parTransId="{6E1E5ADF-A809-4830-A432-3D7EB49F794E}" sibTransId="{07FE8DAF-E6FC-4E68-9D59-FCE287FD4800}"/>
    <dgm:cxn modelId="{6D4304AB-42FD-7C4B-817B-DA13119D95E2}" type="presOf" srcId="{D613FAC5-5449-49CF-8BFD-3194D076DE08}" destId="{84A174B5-721E-D746-9BDF-E06C6C4274C9}" srcOrd="0" destOrd="0" presId="urn:microsoft.com/office/officeart/2005/8/layout/hierarchy1"/>
    <dgm:cxn modelId="{1C0FE6E9-63A6-4A9F-8306-317D420BAA95}" srcId="{D613FAC5-5449-49CF-8BFD-3194D076DE08}" destId="{FC1436CD-15B1-4120-9222-CB9D3D626BFE}" srcOrd="1" destOrd="0" parTransId="{A41A5280-53C5-4590-B830-7736D5EC67C2}" sibTransId="{4ED26BA9-2269-47A6-A1C3-BCE845AB49CA}"/>
    <dgm:cxn modelId="{430B56EC-9C1E-9B44-AD04-0D9379F3EF6B}" type="presParOf" srcId="{84A174B5-721E-D746-9BDF-E06C6C4274C9}" destId="{AF27D771-8399-174D-A693-04D6D9924C9F}" srcOrd="0" destOrd="0" presId="urn:microsoft.com/office/officeart/2005/8/layout/hierarchy1"/>
    <dgm:cxn modelId="{0B16DEDB-21EC-CA4B-9E6A-19B1357988D9}" type="presParOf" srcId="{AF27D771-8399-174D-A693-04D6D9924C9F}" destId="{54454F82-3CE9-F049-9F2D-BCD2430A58A4}" srcOrd="0" destOrd="0" presId="urn:microsoft.com/office/officeart/2005/8/layout/hierarchy1"/>
    <dgm:cxn modelId="{140C19C8-9585-9449-BDE9-0BF44A325030}" type="presParOf" srcId="{54454F82-3CE9-F049-9F2D-BCD2430A58A4}" destId="{BA4269AA-DCAE-3344-8B3B-72CAEF58A164}" srcOrd="0" destOrd="0" presId="urn:microsoft.com/office/officeart/2005/8/layout/hierarchy1"/>
    <dgm:cxn modelId="{87BB41A9-A341-D842-A7EA-5B7266478046}" type="presParOf" srcId="{54454F82-3CE9-F049-9F2D-BCD2430A58A4}" destId="{3C2B0805-332B-324F-A3C4-B37990E19CC6}" srcOrd="1" destOrd="0" presId="urn:microsoft.com/office/officeart/2005/8/layout/hierarchy1"/>
    <dgm:cxn modelId="{84A1C9F9-002F-2B40-8284-0A7E245F8ACC}" type="presParOf" srcId="{AF27D771-8399-174D-A693-04D6D9924C9F}" destId="{075CEFF3-5EEB-BD45-92FC-C8360FFC5F8D}" srcOrd="1" destOrd="0" presId="urn:microsoft.com/office/officeart/2005/8/layout/hierarchy1"/>
    <dgm:cxn modelId="{1A266E15-BBB4-844C-81FA-07B6FB273DEA}" type="presParOf" srcId="{84A174B5-721E-D746-9BDF-E06C6C4274C9}" destId="{E7D090D5-8CC7-7D44-944A-694360EF3AD8}" srcOrd="1" destOrd="0" presId="urn:microsoft.com/office/officeart/2005/8/layout/hierarchy1"/>
    <dgm:cxn modelId="{988CDDCC-2A57-094B-B398-0AE81FC2FBFA}" type="presParOf" srcId="{E7D090D5-8CC7-7D44-944A-694360EF3AD8}" destId="{1CB16402-2CF8-B74D-AFE3-5834603FB682}" srcOrd="0" destOrd="0" presId="urn:microsoft.com/office/officeart/2005/8/layout/hierarchy1"/>
    <dgm:cxn modelId="{BADAE57E-1057-8246-848B-1439ABA9DDB7}" type="presParOf" srcId="{1CB16402-2CF8-B74D-AFE3-5834603FB682}" destId="{8A3799F1-A7D0-0649-B173-25F6B9198B84}" srcOrd="0" destOrd="0" presId="urn:microsoft.com/office/officeart/2005/8/layout/hierarchy1"/>
    <dgm:cxn modelId="{E4BC9DFD-0DF2-5343-A468-A278C8CB2AEE}" type="presParOf" srcId="{1CB16402-2CF8-B74D-AFE3-5834603FB682}" destId="{88A6C24E-7B27-2841-AD12-5978B187408A}" srcOrd="1" destOrd="0" presId="urn:microsoft.com/office/officeart/2005/8/layout/hierarchy1"/>
    <dgm:cxn modelId="{76CD4430-E1B9-7646-A068-96437E463DF2}" type="presParOf" srcId="{E7D090D5-8CC7-7D44-944A-694360EF3AD8}" destId="{99AC45EA-DC39-A540-A5E3-E3E61CABBF5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4DB9F5-87E5-459A-BCC0-BACD302F5515}"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72763C47-97B4-47C9-BE28-B3DF3DCA0665}">
      <dgm:prSet/>
      <dgm:spPr/>
      <dgm:t>
        <a:bodyPr/>
        <a:lstStyle/>
        <a:p>
          <a:r>
            <a:rPr lang="en-US" dirty="0"/>
            <a:t>MOST OF THE METHODS ARE VERY COMPLEX [1]</a:t>
          </a:r>
        </a:p>
      </dgm:t>
    </dgm:pt>
    <dgm:pt modelId="{DAB4A17B-9883-4F21-A9EE-2361D1C4A4E6}" type="parTrans" cxnId="{692A498D-46E3-4882-96C6-E2D061F29126}">
      <dgm:prSet/>
      <dgm:spPr/>
      <dgm:t>
        <a:bodyPr/>
        <a:lstStyle/>
        <a:p>
          <a:endParaRPr lang="en-US"/>
        </a:p>
      </dgm:t>
    </dgm:pt>
    <dgm:pt modelId="{4239BC57-DD5F-4A0C-AA29-6F7CD8D4F79D}" type="sibTrans" cxnId="{692A498D-46E3-4882-96C6-E2D061F29126}">
      <dgm:prSet/>
      <dgm:spPr/>
      <dgm:t>
        <a:bodyPr/>
        <a:lstStyle/>
        <a:p>
          <a:endParaRPr lang="en-US"/>
        </a:p>
      </dgm:t>
    </dgm:pt>
    <dgm:pt modelId="{1B641432-5A48-4027-ADA2-629F4914DA41}">
      <dgm:prSet/>
      <dgm:spPr/>
      <dgm:t>
        <a:bodyPr/>
        <a:lstStyle/>
        <a:p>
          <a:r>
            <a:rPr lang="en-US"/>
            <a:t>RESULTING HIGH COMPUTATIONAL TIME [1]</a:t>
          </a:r>
        </a:p>
      </dgm:t>
    </dgm:pt>
    <dgm:pt modelId="{04A7D3F8-7FA7-47F0-AC2B-424C0491489C}" type="parTrans" cxnId="{2D2367F1-B01E-42E8-A347-EB8699D9924E}">
      <dgm:prSet/>
      <dgm:spPr/>
      <dgm:t>
        <a:bodyPr/>
        <a:lstStyle/>
        <a:p>
          <a:endParaRPr lang="en-US"/>
        </a:p>
      </dgm:t>
    </dgm:pt>
    <dgm:pt modelId="{F57DBE5A-701E-4498-AE5B-BAB0ACB8E0CF}" type="sibTrans" cxnId="{2D2367F1-B01E-42E8-A347-EB8699D9924E}">
      <dgm:prSet/>
      <dgm:spPr/>
      <dgm:t>
        <a:bodyPr/>
        <a:lstStyle/>
        <a:p>
          <a:endParaRPr lang="en-US"/>
        </a:p>
      </dgm:t>
    </dgm:pt>
    <dgm:pt modelId="{944B7FB7-537B-42A4-A441-C0C20948FC04}">
      <dgm:prSet/>
      <dgm:spPr/>
      <dgm:t>
        <a:bodyPr/>
        <a:lstStyle/>
        <a:p>
          <a:r>
            <a:rPr lang="en-US"/>
            <a:t>ONLY WORK FOR SPECIFIC NUMBER PLATES.[1]</a:t>
          </a:r>
        </a:p>
      </dgm:t>
    </dgm:pt>
    <dgm:pt modelId="{4B952DEB-7FA0-45A6-BA43-8D1D652EB20E}" type="parTrans" cxnId="{CD7D03B8-0A35-4CCA-88B1-946ECCCC7D71}">
      <dgm:prSet/>
      <dgm:spPr/>
      <dgm:t>
        <a:bodyPr/>
        <a:lstStyle/>
        <a:p>
          <a:endParaRPr lang="en-US"/>
        </a:p>
      </dgm:t>
    </dgm:pt>
    <dgm:pt modelId="{C6622E03-D312-4283-AF76-76FF2251B51D}" type="sibTrans" cxnId="{CD7D03B8-0A35-4CCA-88B1-946ECCCC7D71}">
      <dgm:prSet/>
      <dgm:spPr/>
      <dgm:t>
        <a:bodyPr/>
        <a:lstStyle/>
        <a:p>
          <a:endParaRPr lang="en-US"/>
        </a:p>
      </dgm:t>
    </dgm:pt>
    <dgm:pt modelId="{6C0A5746-B4F3-F14B-A98A-6CEC51456210}" type="pres">
      <dgm:prSet presAssocID="{CE4DB9F5-87E5-459A-BCC0-BACD302F5515}" presName="diagram" presStyleCnt="0">
        <dgm:presLayoutVars>
          <dgm:chPref val="1"/>
          <dgm:dir/>
          <dgm:animOne val="branch"/>
          <dgm:animLvl val="lvl"/>
          <dgm:resizeHandles/>
        </dgm:presLayoutVars>
      </dgm:prSet>
      <dgm:spPr/>
    </dgm:pt>
    <dgm:pt modelId="{20A51B75-289B-1448-AAF9-78C262777577}" type="pres">
      <dgm:prSet presAssocID="{72763C47-97B4-47C9-BE28-B3DF3DCA0665}" presName="root" presStyleCnt="0"/>
      <dgm:spPr/>
    </dgm:pt>
    <dgm:pt modelId="{0601BEA1-9C7F-C645-B5C3-1B5BB161BE29}" type="pres">
      <dgm:prSet presAssocID="{72763C47-97B4-47C9-BE28-B3DF3DCA0665}" presName="rootComposite" presStyleCnt="0"/>
      <dgm:spPr/>
    </dgm:pt>
    <dgm:pt modelId="{A2D813C1-9B83-3C45-8798-532E698E4243}" type="pres">
      <dgm:prSet presAssocID="{72763C47-97B4-47C9-BE28-B3DF3DCA0665}" presName="rootText" presStyleLbl="node1" presStyleIdx="0" presStyleCnt="3"/>
      <dgm:spPr/>
    </dgm:pt>
    <dgm:pt modelId="{CF7FE894-1A14-6A41-9E15-41DC558CAB94}" type="pres">
      <dgm:prSet presAssocID="{72763C47-97B4-47C9-BE28-B3DF3DCA0665}" presName="rootConnector" presStyleLbl="node1" presStyleIdx="0" presStyleCnt="3"/>
      <dgm:spPr/>
    </dgm:pt>
    <dgm:pt modelId="{1A72A0C4-CF31-6B46-8B8B-D88C0A6679F1}" type="pres">
      <dgm:prSet presAssocID="{72763C47-97B4-47C9-BE28-B3DF3DCA0665}" presName="childShape" presStyleCnt="0"/>
      <dgm:spPr/>
    </dgm:pt>
    <dgm:pt modelId="{EC416804-EA87-364E-892B-221C30CC8328}" type="pres">
      <dgm:prSet presAssocID="{1B641432-5A48-4027-ADA2-629F4914DA41}" presName="root" presStyleCnt="0"/>
      <dgm:spPr/>
    </dgm:pt>
    <dgm:pt modelId="{543DFD16-250F-F648-AF96-597B4F734C68}" type="pres">
      <dgm:prSet presAssocID="{1B641432-5A48-4027-ADA2-629F4914DA41}" presName="rootComposite" presStyleCnt="0"/>
      <dgm:spPr/>
    </dgm:pt>
    <dgm:pt modelId="{3DC625E7-D27C-254C-8ECE-1BCB1416C777}" type="pres">
      <dgm:prSet presAssocID="{1B641432-5A48-4027-ADA2-629F4914DA41}" presName="rootText" presStyleLbl="node1" presStyleIdx="1" presStyleCnt="3"/>
      <dgm:spPr/>
    </dgm:pt>
    <dgm:pt modelId="{9D7EC802-F13D-5848-900E-C05EE83A9BA7}" type="pres">
      <dgm:prSet presAssocID="{1B641432-5A48-4027-ADA2-629F4914DA41}" presName="rootConnector" presStyleLbl="node1" presStyleIdx="1" presStyleCnt="3"/>
      <dgm:spPr/>
    </dgm:pt>
    <dgm:pt modelId="{C898E2B1-874F-6449-97B8-F5F02CBD3DB6}" type="pres">
      <dgm:prSet presAssocID="{1B641432-5A48-4027-ADA2-629F4914DA41}" presName="childShape" presStyleCnt="0"/>
      <dgm:spPr/>
    </dgm:pt>
    <dgm:pt modelId="{62201F1A-3796-224F-BA36-31C8B7FF4B2C}" type="pres">
      <dgm:prSet presAssocID="{944B7FB7-537B-42A4-A441-C0C20948FC04}" presName="root" presStyleCnt="0"/>
      <dgm:spPr/>
    </dgm:pt>
    <dgm:pt modelId="{0582E8CF-9C98-FE49-8DA1-1C4C047ED209}" type="pres">
      <dgm:prSet presAssocID="{944B7FB7-537B-42A4-A441-C0C20948FC04}" presName="rootComposite" presStyleCnt="0"/>
      <dgm:spPr/>
    </dgm:pt>
    <dgm:pt modelId="{5B72E21A-0550-F849-99CB-B2041167A2BB}" type="pres">
      <dgm:prSet presAssocID="{944B7FB7-537B-42A4-A441-C0C20948FC04}" presName="rootText" presStyleLbl="node1" presStyleIdx="2" presStyleCnt="3"/>
      <dgm:spPr/>
    </dgm:pt>
    <dgm:pt modelId="{6CCD4896-65E2-604A-9A53-494BD502612E}" type="pres">
      <dgm:prSet presAssocID="{944B7FB7-537B-42A4-A441-C0C20948FC04}" presName="rootConnector" presStyleLbl="node1" presStyleIdx="2" presStyleCnt="3"/>
      <dgm:spPr/>
    </dgm:pt>
    <dgm:pt modelId="{8540E033-F7A4-E046-9B96-12F8EC9FED6E}" type="pres">
      <dgm:prSet presAssocID="{944B7FB7-537B-42A4-A441-C0C20948FC04}" presName="childShape" presStyleCnt="0"/>
      <dgm:spPr/>
    </dgm:pt>
  </dgm:ptLst>
  <dgm:cxnLst>
    <dgm:cxn modelId="{F6FDDA09-F5AC-0A44-89CD-450C13CC2E30}" type="presOf" srcId="{944B7FB7-537B-42A4-A441-C0C20948FC04}" destId="{5B72E21A-0550-F849-99CB-B2041167A2BB}" srcOrd="0" destOrd="0" presId="urn:microsoft.com/office/officeart/2005/8/layout/hierarchy3"/>
    <dgm:cxn modelId="{3AE48E1C-5F3A-E64A-A425-BC5C6FDB59C7}" type="presOf" srcId="{944B7FB7-537B-42A4-A441-C0C20948FC04}" destId="{6CCD4896-65E2-604A-9A53-494BD502612E}" srcOrd="1" destOrd="0" presId="urn:microsoft.com/office/officeart/2005/8/layout/hierarchy3"/>
    <dgm:cxn modelId="{A25E3A24-B7A6-8747-88F1-83019315F460}" type="presOf" srcId="{72763C47-97B4-47C9-BE28-B3DF3DCA0665}" destId="{A2D813C1-9B83-3C45-8798-532E698E4243}" srcOrd="0" destOrd="0" presId="urn:microsoft.com/office/officeart/2005/8/layout/hierarchy3"/>
    <dgm:cxn modelId="{07F35647-32CC-AA4B-A6C0-39106169E07D}" type="presOf" srcId="{1B641432-5A48-4027-ADA2-629F4914DA41}" destId="{9D7EC802-F13D-5848-900E-C05EE83A9BA7}" srcOrd="1" destOrd="0" presId="urn:microsoft.com/office/officeart/2005/8/layout/hierarchy3"/>
    <dgm:cxn modelId="{692A498D-46E3-4882-96C6-E2D061F29126}" srcId="{CE4DB9F5-87E5-459A-BCC0-BACD302F5515}" destId="{72763C47-97B4-47C9-BE28-B3DF3DCA0665}" srcOrd="0" destOrd="0" parTransId="{DAB4A17B-9883-4F21-A9EE-2361D1C4A4E6}" sibTransId="{4239BC57-DD5F-4A0C-AA29-6F7CD8D4F79D}"/>
    <dgm:cxn modelId="{343CCF9A-80B6-FE46-A8B3-69D676C7F01F}" type="presOf" srcId="{1B641432-5A48-4027-ADA2-629F4914DA41}" destId="{3DC625E7-D27C-254C-8ECE-1BCB1416C777}" srcOrd="0" destOrd="0" presId="urn:microsoft.com/office/officeart/2005/8/layout/hierarchy3"/>
    <dgm:cxn modelId="{CD7D03B8-0A35-4CCA-88B1-946ECCCC7D71}" srcId="{CE4DB9F5-87E5-459A-BCC0-BACD302F5515}" destId="{944B7FB7-537B-42A4-A441-C0C20948FC04}" srcOrd="2" destOrd="0" parTransId="{4B952DEB-7FA0-45A6-BA43-8D1D652EB20E}" sibTransId="{C6622E03-D312-4283-AF76-76FF2251B51D}"/>
    <dgm:cxn modelId="{9135B0E7-5901-B448-AEE1-AB2E13B3E796}" type="presOf" srcId="{CE4DB9F5-87E5-459A-BCC0-BACD302F5515}" destId="{6C0A5746-B4F3-F14B-A98A-6CEC51456210}" srcOrd="0" destOrd="0" presId="urn:microsoft.com/office/officeart/2005/8/layout/hierarchy3"/>
    <dgm:cxn modelId="{2D2367F1-B01E-42E8-A347-EB8699D9924E}" srcId="{CE4DB9F5-87E5-459A-BCC0-BACD302F5515}" destId="{1B641432-5A48-4027-ADA2-629F4914DA41}" srcOrd="1" destOrd="0" parTransId="{04A7D3F8-7FA7-47F0-AC2B-424C0491489C}" sibTransId="{F57DBE5A-701E-4498-AE5B-BAB0ACB8E0CF}"/>
    <dgm:cxn modelId="{5BBBD8FB-8BFC-1146-8301-BD344B870D5B}" type="presOf" srcId="{72763C47-97B4-47C9-BE28-B3DF3DCA0665}" destId="{CF7FE894-1A14-6A41-9E15-41DC558CAB94}" srcOrd="1" destOrd="0" presId="urn:microsoft.com/office/officeart/2005/8/layout/hierarchy3"/>
    <dgm:cxn modelId="{A80E6600-EB56-1046-BCA5-E2BDF01303A6}" type="presParOf" srcId="{6C0A5746-B4F3-F14B-A98A-6CEC51456210}" destId="{20A51B75-289B-1448-AAF9-78C262777577}" srcOrd="0" destOrd="0" presId="urn:microsoft.com/office/officeart/2005/8/layout/hierarchy3"/>
    <dgm:cxn modelId="{28871E5B-B49F-7F48-B8AE-FE5C32B61D80}" type="presParOf" srcId="{20A51B75-289B-1448-AAF9-78C262777577}" destId="{0601BEA1-9C7F-C645-B5C3-1B5BB161BE29}" srcOrd="0" destOrd="0" presId="urn:microsoft.com/office/officeart/2005/8/layout/hierarchy3"/>
    <dgm:cxn modelId="{04ECFF8C-CC79-F840-8119-F400C43B9292}" type="presParOf" srcId="{0601BEA1-9C7F-C645-B5C3-1B5BB161BE29}" destId="{A2D813C1-9B83-3C45-8798-532E698E4243}" srcOrd="0" destOrd="0" presId="urn:microsoft.com/office/officeart/2005/8/layout/hierarchy3"/>
    <dgm:cxn modelId="{179F75F2-29DE-F94D-BF93-3A5F5BB13D6C}" type="presParOf" srcId="{0601BEA1-9C7F-C645-B5C3-1B5BB161BE29}" destId="{CF7FE894-1A14-6A41-9E15-41DC558CAB94}" srcOrd="1" destOrd="0" presId="urn:microsoft.com/office/officeart/2005/8/layout/hierarchy3"/>
    <dgm:cxn modelId="{0229DBF5-B58E-6546-B626-F4FDAB2CBDBA}" type="presParOf" srcId="{20A51B75-289B-1448-AAF9-78C262777577}" destId="{1A72A0C4-CF31-6B46-8B8B-D88C0A6679F1}" srcOrd="1" destOrd="0" presId="urn:microsoft.com/office/officeart/2005/8/layout/hierarchy3"/>
    <dgm:cxn modelId="{5350FB59-F6DF-3447-A1F8-6E76C92A413A}" type="presParOf" srcId="{6C0A5746-B4F3-F14B-A98A-6CEC51456210}" destId="{EC416804-EA87-364E-892B-221C30CC8328}" srcOrd="1" destOrd="0" presId="urn:microsoft.com/office/officeart/2005/8/layout/hierarchy3"/>
    <dgm:cxn modelId="{50D684A1-8F02-4C47-9D72-834C50FDC35C}" type="presParOf" srcId="{EC416804-EA87-364E-892B-221C30CC8328}" destId="{543DFD16-250F-F648-AF96-597B4F734C68}" srcOrd="0" destOrd="0" presId="urn:microsoft.com/office/officeart/2005/8/layout/hierarchy3"/>
    <dgm:cxn modelId="{243B0B85-BEF8-7048-846F-A7978B442FAD}" type="presParOf" srcId="{543DFD16-250F-F648-AF96-597B4F734C68}" destId="{3DC625E7-D27C-254C-8ECE-1BCB1416C777}" srcOrd="0" destOrd="0" presId="urn:microsoft.com/office/officeart/2005/8/layout/hierarchy3"/>
    <dgm:cxn modelId="{38696AD5-A525-5D4D-ADF1-A356C8A7EAB8}" type="presParOf" srcId="{543DFD16-250F-F648-AF96-597B4F734C68}" destId="{9D7EC802-F13D-5848-900E-C05EE83A9BA7}" srcOrd="1" destOrd="0" presId="urn:microsoft.com/office/officeart/2005/8/layout/hierarchy3"/>
    <dgm:cxn modelId="{AB0C54C4-7E21-CF4D-A5DE-F5B12FDF0B5B}" type="presParOf" srcId="{EC416804-EA87-364E-892B-221C30CC8328}" destId="{C898E2B1-874F-6449-97B8-F5F02CBD3DB6}" srcOrd="1" destOrd="0" presId="urn:microsoft.com/office/officeart/2005/8/layout/hierarchy3"/>
    <dgm:cxn modelId="{DC7AC0AF-C6F9-2945-8356-754F1B5FDFF9}" type="presParOf" srcId="{6C0A5746-B4F3-F14B-A98A-6CEC51456210}" destId="{62201F1A-3796-224F-BA36-31C8B7FF4B2C}" srcOrd="2" destOrd="0" presId="urn:microsoft.com/office/officeart/2005/8/layout/hierarchy3"/>
    <dgm:cxn modelId="{6149152B-2D89-C94B-9645-C14F44802EBF}" type="presParOf" srcId="{62201F1A-3796-224F-BA36-31C8B7FF4B2C}" destId="{0582E8CF-9C98-FE49-8DA1-1C4C047ED209}" srcOrd="0" destOrd="0" presId="urn:microsoft.com/office/officeart/2005/8/layout/hierarchy3"/>
    <dgm:cxn modelId="{95680990-4E62-6D42-A8B2-5CBCDE522FA3}" type="presParOf" srcId="{0582E8CF-9C98-FE49-8DA1-1C4C047ED209}" destId="{5B72E21A-0550-F849-99CB-B2041167A2BB}" srcOrd="0" destOrd="0" presId="urn:microsoft.com/office/officeart/2005/8/layout/hierarchy3"/>
    <dgm:cxn modelId="{B400213B-850C-144B-9C8D-0B19FB7D7251}" type="presParOf" srcId="{0582E8CF-9C98-FE49-8DA1-1C4C047ED209}" destId="{6CCD4896-65E2-604A-9A53-494BD502612E}" srcOrd="1" destOrd="0" presId="urn:microsoft.com/office/officeart/2005/8/layout/hierarchy3"/>
    <dgm:cxn modelId="{EDB832EA-42E8-A443-B0B9-20C1D8012245}" type="presParOf" srcId="{62201F1A-3796-224F-BA36-31C8B7FF4B2C}" destId="{8540E033-F7A4-E046-9B96-12F8EC9FED6E}"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A244F9-63B0-4460-B848-766FF2C7F4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D93C33-78A4-400D-BF4F-F0813B307939}">
      <dgm:prSet/>
      <dgm:spPr/>
      <dgm:t>
        <a:bodyPr/>
        <a:lstStyle/>
        <a:p>
          <a:r>
            <a:rPr lang="en-US"/>
            <a:t>Manual process</a:t>
          </a:r>
        </a:p>
      </dgm:t>
    </dgm:pt>
    <dgm:pt modelId="{ACC60C45-61BB-48D0-A3F7-B15B42F4C8F9}" type="parTrans" cxnId="{66C04D71-2A25-4922-8BEA-AF9EEBFC62BE}">
      <dgm:prSet/>
      <dgm:spPr/>
      <dgm:t>
        <a:bodyPr/>
        <a:lstStyle/>
        <a:p>
          <a:endParaRPr lang="en-US"/>
        </a:p>
      </dgm:t>
    </dgm:pt>
    <dgm:pt modelId="{EF4C16F0-1D76-4CEC-B930-54612A86F82B}" type="sibTrans" cxnId="{66C04D71-2A25-4922-8BEA-AF9EEBFC62BE}">
      <dgm:prSet/>
      <dgm:spPr/>
      <dgm:t>
        <a:bodyPr/>
        <a:lstStyle/>
        <a:p>
          <a:endParaRPr lang="en-US"/>
        </a:p>
      </dgm:t>
    </dgm:pt>
    <dgm:pt modelId="{D8AF393C-870F-4DEC-B0C6-7B8473497F64}">
      <dgm:prSet/>
      <dgm:spPr/>
      <dgm:t>
        <a:bodyPr/>
        <a:lstStyle/>
        <a:p>
          <a:r>
            <a:rPr lang="en-US"/>
            <a:t>Lack of communication between authority and customer</a:t>
          </a:r>
        </a:p>
      </dgm:t>
    </dgm:pt>
    <dgm:pt modelId="{08599644-AEFE-4FD2-B9E9-3BE0D4FB6B71}" type="parTrans" cxnId="{1D072AD8-47E0-4603-83EE-922929B7D801}">
      <dgm:prSet/>
      <dgm:spPr/>
      <dgm:t>
        <a:bodyPr/>
        <a:lstStyle/>
        <a:p>
          <a:endParaRPr lang="en-US"/>
        </a:p>
      </dgm:t>
    </dgm:pt>
    <dgm:pt modelId="{F05B5CC8-2C0C-492A-AA3F-9EE25141C338}" type="sibTrans" cxnId="{1D072AD8-47E0-4603-83EE-922929B7D801}">
      <dgm:prSet/>
      <dgm:spPr/>
      <dgm:t>
        <a:bodyPr/>
        <a:lstStyle/>
        <a:p>
          <a:endParaRPr lang="en-US"/>
        </a:p>
      </dgm:t>
    </dgm:pt>
    <dgm:pt modelId="{83931CC5-A5A3-4FB7-80AB-E4BCCB729ACF}" type="pres">
      <dgm:prSet presAssocID="{C0A244F9-63B0-4460-B848-766FF2C7F4A6}" presName="root" presStyleCnt="0">
        <dgm:presLayoutVars>
          <dgm:dir/>
          <dgm:resizeHandles val="exact"/>
        </dgm:presLayoutVars>
      </dgm:prSet>
      <dgm:spPr/>
    </dgm:pt>
    <dgm:pt modelId="{B86ADE7D-6DBE-4630-B773-9BE94DA17903}" type="pres">
      <dgm:prSet presAssocID="{0BD93C33-78A4-400D-BF4F-F0813B307939}" presName="compNode" presStyleCnt="0"/>
      <dgm:spPr/>
    </dgm:pt>
    <dgm:pt modelId="{2F2CB193-1C81-4F36-9535-505A8AA4C71B}" type="pres">
      <dgm:prSet presAssocID="{0BD93C33-78A4-400D-BF4F-F0813B307939}" presName="bgRect" presStyleLbl="bgShp" presStyleIdx="0" presStyleCnt="2"/>
      <dgm:spPr/>
    </dgm:pt>
    <dgm:pt modelId="{E3AED769-EE94-42A2-AF1D-CDBD3F8535E2}" type="pres">
      <dgm:prSet presAssocID="{0BD93C33-78A4-400D-BF4F-F0813B3079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C6FC2021-00AF-49BF-B67B-5F35C4433AAD}" type="pres">
      <dgm:prSet presAssocID="{0BD93C33-78A4-400D-BF4F-F0813B307939}" presName="spaceRect" presStyleCnt="0"/>
      <dgm:spPr/>
    </dgm:pt>
    <dgm:pt modelId="{CF45424D-98D2-4FBF-8197-A629A3C6E0C8}" type="pres">
      <dgm:prSet presAssocID="{0BD93C33-78A4-400D-BF4F-F0813B307939}" presName="parTx" presStyleLbl="revTx" presStyleIdx="0" presStyleCnt="2">
        <dgm:presLayoutVars>
          <dgm:chMax val="0"/>
          <dgm:chPref val="0"/>
        </dgm:presLayoutVars>
      </dgm:prSet>
      <dgm:spPr/>
    </dgm:pt>
    <dgm:pt modelId="{3276D7AF-ACB1-4504-8885-977C03BD0557}" type="pres">
      <dgm:prSet presAssocID="{EF4C16F0-1D76-4CEC-B930-54612A86F82B}" presName="sibTrans" presStyleCnt="0"/>
      <dgm:spPr/>
    </dgm:pt>
    <dgm:pt modelId="{31008BEA-499F-4C73-B881-5A2DADC1376B}" type="pres">
      <dgm:prSet presAssocID="{D8AF393C-870F-4DEC-B0C6-7B8473497F64}" presName="compNode" presStyleCnt="0"/>
      <dgm:spPr/>
    </dgm:pt>
    <dgm:pt modelId="{1C0B232B-6E6A-4995-A668-FAB4F257C423}" type="pres">
      <dgm:prSet presAssocID="{D8AF393C-870F-4DEC-B0C6-7B8473497F64}" presName="bgRect" presStyleLbl="bgShp" presStyleIdx="1" presStyleCnt="2"/>
      <dgm:spPr/>
    </dgm:pt>
    <dgm:pt modelId="{276DB767-E992-41B3-AFEC-41BF1AF40710}" type="pres">
      <dgm:prSet presAssocID="{D8AF393C-870F-4DEC-B0C6-7B8473497F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17230FFC-079A-4414-B372-0F9CF9FC6C2A}" type="pres">
      <dgm:prSet presAssocID="{D8AF393C-870F-4DEC-B0C6-7B8473497F64}" presName="spaceRect" presStyleCnt="0"/>
      <dgm:spPr/>
    </dgm:pt>
    <dgm:pt modelId="{0FA93503-A430-4196-9C2E-0B450CF8A4BA}" type="pres">
      <dgm:prSet presAssocID="{D8AF393C-870F-4DEC-B0C6-7B8473497F64}" presName="parTx" presStyleLbl="revTx" presStyleIdx="1" presStyleCnt="2">
        <dgm:presLayoutVars>
          <dgm:chMax val="0"/>
          <dgm:chPref val="0"/>
        </dgm:presLayoutVars>
      </dgm:prSet>
      <dgm:spPr/>
    </dgm:pt>
  </dgm:ptLst>
  <dgm:cxnLst>
    <dgm:cxn modelId="{0C45341B-85D3-4FFA-B219-589BC00B614B}" type="presOf" srcId="{0BD93C33-78A4-400D-BF4F-F0813B307939}" destId="{CF45424D-98D2-4FBF-8197-A629A3C6E0C8}" srcOrd="0" destOrd="0" presId="urn:microsoft.com/office/officeart/2018/2/layout/IconVerticalSolidList"/>
    <dgm:cxn modelId="{66C04D71-2A25-4922-8BEA-AF9EEBFC62BE}" srcId="{C0A244F9-63B0-4460-B848-766FF2C7F4A6}" destId="{0BD93C33-78A4-400D-BF4F-F0813B307939}" srcOrd="0" destOrd="0" parTransId="{ACC60C45-61BB-48D0-A3F7-B15B42F4C8F9}" sibTransId="{EF4C16F0-1D76-4CEC-B930-54612A86F82B}"/>
    <dgm:cxn modelId="{C005459D-8F0E-430A-9ECA-2263173BD22A}" type="presOf" srcId="{C0A244F9-63B0-4460-B848-766FF2C7F4A6}" destId="{83931CC5-A5A3-4FB7-80AB-E4BCCB729ACF}" srcOrd="0" destOrd="0" presId="urn:microsoft.com/office/officeart/2018/2/layout/IconVerticalSolidList"/>
    <dgm:cxn modelId="{3BFF029F-5168-4B93-A7B5-609C70D4A29B}" type="presOf" srcId="{D8AF393C-870F-4DEC-B0C6-7B8473497F64}" destId="{0FA93503-A430-4196-9C2E-0B450CF8A4BA}" srcOrd="0" destOrd="0" presId="urn:microsoft.com/office/officeart/2018/2/layout/IconVerticalSolidList"/>
    <dgm:cxn modelId="{1D072AD8-47E0-4603-83EE-922929B7D801}" srcId="{C0A244F9-63B0-4460-B848-766FF2C7F4A6}" destId="{D8AF393C-870F-4DEC-B0C6-7B8473497F64}" srcOrd="1" destOrd="0" parTransId="{08599644-AEFE-4FD2-B9E9-3BE0D4FB6B71}" sibTransId="{F05B5CC8-2C0C-492A-AA3F-9EE25141C338}"/>
    <dgm:cxn modelId="{7516FD62-0A6B-413D-B9E7-3BED7580D2F7}" type="presParOf" srcId="{83931CC5-A5A3-4FB7-80AB-E4BCCB729ACF}" destId="{B86ADE7D-6DBE-4630-B773-9BE94DA17903}" srcOrd="0" destOrd="0" presId="urn:microsoft.com/office/officeart/2018/2/layout/IconVerticalSolidList"/>
    <dgm:cxn modelId="{FDDFA737-7824-4E2E-9DD6-8405DE54804B}" type="presParOf" srcId="{B86ADE7D-6DBE-4630-B773-9BE94DA17903}" destId="{2F2CB193-1C81-4F36-9535-505A8AA4C71B}" srcOrd="0" destOrd="0" presId="urn:microsoft.com/office/officeart/2018/2/layout/IconVerticalSolidList"/>
    <dgm:cxn modelId="{605DC253-3B45-4F5F-874F-E1C624C2B849}" type="presParOf" srcId="{B86ADE7D-6DBE-4630-B773-9BE94DA17903}" destId="{E3AED769-EE94-42A2-AF1D-CDBD3F8535E2}" srcOrd="1" destOrd="0" presId="urn:microsoft.com/office/officeart/2018/2/layout/IconVerticalSolidList"/>
    <dgm:cxn modelId="{403028A4-A6F7-4D97-861F-B1F877BAF982}" type="presParOf" srcId="{B86ADE7D-6DBE-4630-B773-9BE94DA17903}" destId="{C6FC2021-00AF-49BF-B67B-5F35C4433AAD}" srcOrd="2" destOrd="0" presId="urn:microsoft.com/office/officeart/2018/2/layout/IconVerticalSolidList"/>
    <dgm:cxn modelId="{1DA63C02-4D2A-4381-A820-05C63146D52E}" type="presParOf" srcId="{B86ADE7D-6DBE-4630-B773-9BE94DA17903}" destId="{CF45424D-98D2-4FBF-8197-A629A3C6E0C8}" srcOrd="3" destOrd="0" presId="urn:microsoft.com/office/officeart/2018/2/layout/IconVerticalSolidList"/>
    <dgm:cxn modelId="{3F33BA76-E1F1-44A4-9B10-9E2EE09000B1}" type="presParOf" srcId="{83931CC5-A5A3-4FB7-80AB-E4BCCB729ACF}" destId="{3276D7AF-ACB1-4504-8885-977C03BD0557}" srcOrd="1" destOrd="0" presId="urn:microsoft.com/office/officeart/2018/2/layout/IconVerticalSolidList"/>
    <dgm:cxn modelId="{B8BC7CF9-FA07-4E4B-BFB0-80CC0DD7DE4F}" type="presParOf" srcId="{83931CC5-A5A3-4FB7-80AB-E4BCCB729ACF}" destId="{31008BEA-499F-4C73-B881-5A2DADC1376B}" srcOrd="2" destOrd="0" presId="urn:microsoft.com/office/officeart/2018/2/layout/IconVerticalSolidList"/>
    <dgm:cxn modelId="{29E8D06B-304A-4313-9222-4141F315C1CE}" type="presParOf" srcId="{31008BEA-499F-4C73-B881-5A2DADC1376B}" destId="{1C0B232B-6E6A-4995-A668-FAB4F257C423}" srcOrd="0" destOrd="0" presId="urn:microsoft.com/office/officeart/2018/2/layout/IconVerticalSolidList"/>
    <dgm:cxn modelId="{0161E487-29CB-4724-A36B-8E9A32422FA2}" type="presParOf" srcId="{31008BEA-499F-4C73-B881-5A2DADC1376B}" destId="{276DB767-E992-41B3-AFEC-41BF1AF40710}" srcOrd="1" destOrd="0" presId="urn:microsoft.com/office/officeart/2018/2/layout/IconVerticalSolidList"/>
    <dgm:cxn modelId="{04B0D00C-6195-4491-91E1-DA157616086E}" type="presParOf" srcId="{31008BEA-499F-4C73-B881-5A2DADC1376B}" destId="{17230FFC-079A-4414-B372-0F9CF9FC6C2A}" srcOrd="2" destOrd="0" presId="urn:microsoft.com/office/officeart/2018/2/layout/IconVerticalSolidList"/>
    <dgm:cxn modelId="{228E9FC2-5537-4737-81A7-4C725248E143}" type="presParOf" srcId="{31008BEA-499F-4C73-B881-5A2DADC1376B}" destId="{0FA93503-A430-4196-9C2E-0B450CF8A4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2A5BA5-0950-4B6A-A3C6-5C2C63BBD0B4}"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0BB03CB7-6AE9-4A57-98DD-C2DE998D220D}">
      <dgm:prSet/>
      <dgm:spPr/>
      <dgm:t>
        <a:bodyPr/>
        <a:lstStyle/>
        <a:p>
          <a:r>
            <a:rPr lang="en-US"/>
            <a:t>Detecting the license plate/ Find plate.</a:t>
          </a:r>
        </a:p>
      </dgm:t>
    </dgm:pt>
    <dgm:pt modelId="{3BE90A09-CDD4-4E9E-B164-62CE81EB0B23}" type="parTrans" cxnId="{5FCAD6AA-478C-4D48-9EB5-5CFBF145769E}">
      <dgm:prSet/>
      <dgm:spPr/>
      <dgm:t>
        <a:bodyPr/>
        <a:lstStyle/>
        <a:p>
          <a:endParaRPr lang="en-US"/>
        </a:p>
      </dgm:t>
    </dgm:pt>
    <dgm:pt modelId="{68A6CED7-BF7E-4CB3-A490-6F93C05E3D24}" type="sibTrans" cxnId="{5FCAD6AA-478C-4D48-9EB5-5CFBF145769E}">
      <dgm:prSet phldrT="01" phldr="0"/>
      <dgm:spPr/>
      <dgm:t>
        <a:bodyPr/>
        <a:lstStyle/>
        <a:p>
          <a:r>
            <a:rPr lang="en-US"/>
            <a:t>01</a:t>
          </a:r>
        </a:p>
      </dgm:t>
    </dgm:pt>
    <dgm:pt modelId="{96DF0555-8A8C-46FB-91C2-7F4B018E7FC1}">
      <dgm:prSet/>
      <dgm:spPr/>
      <dgm:t>
        <a:bodyPr/>
        <a:lstStyle/>
        <a:p>
          <a:r>
            <a:rPr lang="en-US"/>
            <a:t>Detecting the characters within the plate.</a:t>
          </a:r>
        </a:p>
      </dgm:t>
    </dgm:pt>
    <dgm:pt modelId="{6906E638-F361-4FE3-8454-0A58168AADDE}" type="parTrans" cxnId="{52E1929D-657D-449E-8FA6-007432C12EC9}">
      <dgm:prSet/>
      <dgm:spPr/>
      <dgm:t>
        <a:bodyPr/>
        <a:lstStyle/>
        <a:p>
          <a:endParaRPr lang="en-US"/>
        </a:p>
      </dgm:t>
    </dgm:pt>
    <dgm:pt modelId="{58DD960E-BA56-4DCF-90BA-8FCFAFFA16B7}" type="sibTrans" cxnId="{52E1929D-657D-449E-8FA6-007432C12EC9}">
      <dgm:prSet phldrT="02" phldr="0"/>
      <dgm:spPr/>
      <dgm:t>
        <a:bodyPr/>
        <a:lstStyle/>
        <a:p>
          <a:r>
            <a:rPr lang="en-US"/>
            <a:t>02</a:t>
          </a:r>
        </a:p>
      </dgm:t>
    </dgm:pt>
    <dgm:pt modelId="{1DDEB7CF-7F77-3C4C-9C42-81B5B6D69800}" type="pres">
      <dgm:prSet presAssocID="{E72A5BA5-0950-4B6A-A3C6-5C2C63BBD0B4}" presName="Name0" presStyleCnt="0">
        <dgm:presLayoutVars>
          <dgm:animLvl val="lvl"/>
          <dgm:resizeHandles val="exact"/>
        </dgm:presLayoutVars>
      </dgm:prSet>
      <dgm:spPr/>
    </dgm:pt>
    <dgm:pt modelId="{D279671C-6498-9D4A-948E-5D98D584E170}" type="pres">
      <dgm:prSet presAssocID="{0BB03CB7-6AE9-4A57-98DD-C2DE998D220D}" presName="compositeNode" presStyleCnt="0">
        <dgm:presLayoutVars>
          <dgm:bulletEnabled val="1"/>
        </dgm:presLayoutVars>
      </dgm:prSet>
      <dgm:spPr/>
    </dgm:pt>
    <dgm:pt modelId="{9E313045-7E70-744D-A477-F695BD78CCA9}" type="pres">
      <dgm:prSet presAssocID="{0BB03CB7-6AE9-4A57-98DD-C2DE998D220D}" presName="bgRect" presStyleLbl="alignNode1" presStyleIdx="0" presStyleCnt="2"/>
      <dgm:spPr/>
    </dgm:pt>
    <dgm:pt modelId="{7D58D0C2-6B92-1342-A156-789B2236F32B}" type="pres">
      <dgm:prSet presAssocID="{68A6CED7-BF7E-4CB3-A490-6F93C05E3D24}" presName="sibTransNodeRect" presStyleLbl="alignNode1" presStyleIdx="0" presStyleCnt="2">
        <dgm:presLayoutVars>
          <dgm:chMax val="0"/>
          <dgm:bulletEnabled val="1"/>
        </dgm:presLayoutVars>
      </dgm:prSet>
      <dgm:spPr/>
    </dgm:pt>
    <dgm:pt modelId="{7D20937E-6A2A-C64C-A338-6FF52D92BBE2}" type="pres">
      <dgm:prSet presAssocID="{0BB03CB7-6AE9-4A57-98DD-C2DE998D220D}" presName="nodeRect" presStyleLbl="alignNode1" presStyleIdx="0" presStyleCnt="2">
        <dgm:presLayoutVars>
          <dgm:bulletEnabled val="1"/>
        </dgm:presLayoutVars>
      </dgm:prSet>
      <dgm:spPr/>
    </dgm:pt>
    <dgm:pt modelId="{711EB0E6-C8AF-1345-A038-F8951EB63815}" type="pres">
      <dgm:prSet presAssocID="{68A6CED7-BF7E-4CB3-A490-6F93C05E3D24}" presName="sibTrans" presStyleCnt="0"/>
      <dgm:spPr/>
    </dgm:pt>
    <dgm:pt modelId="{81D8A609-3240-3F46-9EFD-60E9E773EA7D}" type="pres">
      <dgm:prSet presAssocID="{96DF0555-8A8C-46FB-91C2-7F4B018E7FC1}" presName="compositeNode" presStyleCnt="0">
        <dgm:presLayoutVars>
          <dgm:bulletEnabled val="1"/>
        </dgm:presLayoutVars>
      </dgm:prSet>
      <dgm:spPr/>
    </dgm:pt>
    <dgm:pt modelId="{C3510C4D-0A0A-6C44-8362-8155C6D5D889}" type="pres">
      <dgm:prSet presAssocID="{96DF0555-8A8C-46FB-91C2-7F4B018E7FC1}" presName="bgRect" presStyleLbl="alignNode1" presStyleIdx="1" presStyleCnt="2"/>
      <dgm:spPr/>
    </dgm:pt>
    <dgm:pt modelId="{0BA796FA-13FE-B842-867E-F95F188D8198}" type="pres">
      <dgm:prSet presAssocID="{58DD960E-BA56-4DCF-90BA-8FCFAFFA16B7}" presName="sibTransNodeRect" presStyleLbl="alignNode1" presStyleIdx="1" presStyleCnt="2">
        <dgm:presLayoutVars>
          <dgm:chMax val="0"/>
          <dgm:bulletEnabled val="1"/>
        </dgm:presLayoutVars>
      </dgm:prSet>
      <dgm:spPr/>
    </dgm:pt>
    <dgm:pt modelId="{A4A35062-FD08-4944-82DC-9D163A0F0386}" type="pres">
      <dgm:prSet presAssocID="{96DF0555-8A8C-46FB-91C2-7F4B018E7FC1}" presName="nodeRect" presStyleLbl="alignNode1" presStyleIdx="1" presStyleCnt="2">
        <dgm:presLayoutVars>
          <dgm:bulletEnabled val="1"/>
        </dgm:presLayoutVars>
      </dgm:prSet>
      <dgm:spPr/>
    </dgm:pt>
  </dgm:ptLst>
  <dgm:cxnLst>
    <dgm:cxn modelId="{C08DFF14-3792-9A4C-9F95-B92CB2717367}" type="presOf" srcId="{0BB03CB7-6AE9-4A57-98DD-C2DE998D220D}" destId="{9E313045-7E70-744D-A477-F695BD78CCA9}" srcOrd="0" destOrd="0" presId="urn:microsoft.com/office/officeart/2016/7/layout/LinearBlockProcessNumbered"/>
    <dgm:cxn modelId="{16247023-7D7A-8040-A8ED-82B9AB8A8987}" type="presOf" srcId="{96DF0555-8A8C-46FB-91C2-7F4B018E7FC1}" destId="{A4A35062-FD08-4944-82DC-9D163A0F0386}" srcOrd="1" destOrd="0" presId="urn:microsoft.com/office/officeart/2016/7/layout/LinearBlockProcessNumbered"/>
    <dgm:cxn modelId="{EBF2753E-6931-3E42-BFB7-6A7C96DD7146}" type="presOf" srcId="{E72A5BA5-0950-4B6A-A3C6-5C2C63BBD0B4}" destId="{1DDEB7CF-7F77-3C4C-9C42-81B5B6D69800}" srcOrd="0" destOrd="0" presId="urn:microsoft.com/office/officeart/2016/7/layout/LinearBlockProcessNumbered"/>
    <dgm:cxn modelId="{A57D9D47-69D6-7646-8B1E-FD7830C1471E}" type="presOf" srcId="{0BB03CB7-6AE9-4A57-98DD-C2DE998D220D}" destId="{7D20937E-6A2A-C64C-A338-6FF52D92BBE2}" srcOrd="1" destOrd="0" presId="urn:microsoft.com/office/officeart/2016/7/layout/LinearBlockProcessNumbered"/>
    <dgm:cxn modelId="{CDFD475A-A40B-9D42-AF67-A43395FF21AD}" type="presOf" srcId="{96DF0555-8A8C-46FB-91C2-7F4B018E7FC1}" destId="{C3510C4D-0A0A-6C44-8362-8155C6D5D889}" srcOrd="0" destOrd="0" presId="urn:microsoft.com/office/officeart/2016/7/layout/LinearBlockProcessNumbered"/>
    <dgm:cxn modelId="{52E1929D-657D-449E-8FA6-007432C12EC9}" srcId="{E72A5BA5-0950-4B6A-A3C6-5C2C63BBD0B4}" destId="{96DF0555-8A8C-46FB-91C2-7F4B018E7FC1}" srcOrd="1" destOrd="0" parTransId="{6906E638-F361-4FE3-8454-0A58168AADDE}" sibTransId="{58DD960E-BA56-4DCF-90BA-8FCFAFFA16B7}"/>
    <dgm:cxn modelId="{5FCAD6AA-478C-4D48-9EB5-5CFBF145769E}" srcId="{E72A5BA5-0950-4B6A-A3C6-5C2C63BBD0B4}" destId="{0BB03CB7-6AE9-4A57-98DD-C2DE998D220D}" srcOrd="0" destOrd="0" parTransId="{3BE90A09-CDD4-4E9E-B164-62CE81EB0B23}" sibTransId="{68A6CED7-BF7E-4CB3-A490-6F93C05E3D24}"/>
    <dgm:cxn modelId="{9911A7C3-6DE1-0242-9D44-8EE869FEA1D8}" type="presOf" srcId="{68A6CED7-BF7E-4CB3-A490-6F93C05E3D24}" destId="{7D58D0C2-6B92-1342-A156-789B2236F32B}" srcOrd="0" destOrd="0" presId="urn:microsoft.com/office/officeart/2016/7/layout/LinearBlockProcessNumbered"/>
    <dgm:cxn modelId="{A043D0D4-02BE-6D45-A525-117AE21CF6C0}" type="presOf" srcId="{58DD960E-BA56-4DCF-90BA-8FCFAFFA16B7}" destId="{0BA796FA-13FE-B842-867E-F95F188D8198}" srcOrd="0" destOrd="0" presId="urn:microsoft.com/office/officeart/2016/7/layout/LinearBlockProcessNumbered"/>
    <dgm:cxn modelId="{510939F1-D991-A943-A794-1BF4E4A689BE}" type="presParOf" srcId="{1DDEB7CF-7F77-3C4C-9C42-81B5B6D69800}" destId="{D279671C-6498-9D4A-948E-5D98D584E170}" srcOrd="0" destOrd="0" presId="urn:microsoft.com/office/officeart/2016/7/layout/LinearBlockProcessNumbered"/>
    <dgm:cxn modelId="{A25E4EB4-9566-A248-8361-BE16E60184D2}" type="presParOf" srcId="{D279671C-6498-9D4A-948E-5D98D584E170}" destId="{9E313045-7E70-744D-A477-F695BD78CCA9}" srcOrd="0" destOrd="0" presId="urn:microsoft.com/office/officeart/2016/7/layout/LinearBlockProcessNumbered"/>
    <dgm:cxn modelId="{13BB531E-E889-DC46-AB27-8F37B7BC33E2}" type="presParOf" srcId="{D279671C-6498-9D4A-948E-5D98D584E170}" destId="{7D58D0C2-6B92-1342-A156-789B2236F32B}" srcOrd="1" destOrd="0" presId="urn:microsoft.com/office/officeart/2016/7/layout/LinearBlockProcessNumbered"/>
    <dgm:cxn modelId="{FE0F5D57-E6E4-C642-B5CC-EF4038A7F5B3}" type="presParOf" srcId="{D279671C-6498-9D4A-948E-5D98D584E170}" destId="{7D20937E-6A2A-C64C-A338-6FF52D92BBE2}" srcOrd="2" destOrd="0" presId="urn:microsoft.com/office/officeart/2016/7/layout/LinearBlockProcessNumbered"/>
    <dgm:cxn modelId="{6A670622-D375-3447-9CC0-1942EE4E6D49}" type="presParOf" srcId="{1DDEB7CF-7F77-3C4C-9C42-81B5B6D69800}" destId="{711EB0E6-C8AF-1345-A038-F8951EB63815}" srcOrd="1" destOrd="0" presId="urn:microsoft.com/office/officeart/2016/7/layout/LinearBlockProcessNumbered"/>
    <dgm:cxn modelId="{496ACF2E-7658-F244-B7B5-79E562BE1F39}" type="presParOf" srcId="{1DDEB7CF-7F77-3C4C-9C42-81B5B6D69800}" destId="{81D8A609-3240-3F46-9EFD-60E9E773EA7D}" srcOrd="2" destOrd="0" presId="urn:microsoft.com/office/officeart/2016/7/layout/LinearBlockProcessNumbered"/>
    <dgm:cxn modelId="{A15F0250-1AE1-4745-84C4-6A5D0EE732B9}" type="presParOf" srcId="{81D8A609-3240-3F46-9EFD-60E9E773EA7D}" destId="{C3510C4D-0A0A-6C44-8362-8155C6D5D889}" srcOrd="0" destOrd="0" presId="urn:microsoft.com/office/officeart/2016/7/layout/LinearBlockProcessNumbered"/>
    <dgm:cxn modelId="{891E7BFC-94F6-924C-9AC2-7D93E3708776}" type="presParOf" srcId="{81D8A609-3240-3F46-9EFD-60E9E773EA7D}" destId="{0BA796FA-13FE-B842-867E-F95F188D8198}" srcOrd="1" destOrd="0" presId="urn:microsoft.com/office/officeart/2016/7/layout/LinearBlockProcessNumbered"/>
    <dgm:cxn modelId="{66FB98E9-5704-3547-B371-B6598A7EEB36}" type="presParOf" srcId="{81D8A609-3240-3F46-9EFD-60E9E773EA7D}" destId="{A4A35062-FD08-4944-82DC-9D163A0F038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0CDB4E-F8E5-46FB-AFB5-51DAAEE7EC9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90F68FF-FC21-4F41-AC50-21372463DF05}">
      <dgm:prSet/>
      <dgm:spPr/>
      <dgm:t>
        <a:bodyPr/>
        <a:lstStyle/>
        <a:p>
          <a:r>
            <a:rPr lang="en-US"/>
            <a:t>Creating support for various embedded devices</a:t>
          </a:r>
        </a:p>
      </dgm:t>
    </dgm:pt>
    <dgm:pt modelId="{2D8F1221-1FD0-4E8E-BE37-74CF07C4E85B}" type="parTrans" cxnId="{785C5781-AC4A-43B0-B203-083CAA6E2488}">
      <dgm:prSet/>
      <dgm:spPr/>
      <dgm:t>
        <a:bodyPr/>
        <a:lstStyle/>
        <a:p>
          <a:endParaRPr lang="en-US"/>
        </a:p>
      </dgm:t>
    </dgm:pt>
    <dgm:pt modelId="{DC3A26EE-CFCD-4521-BD0C-6985E531ABD3}" type="sibTrans" cxnId="{785C5781-AC4A-43B0-B203-083CAA6E2488}">
      <dgm:prSet/>
      <dgm:spPr/>
      <dgm:t>
        <a:bodyPr/>
        <a:lstStyle/>
        <a:p>
          <a:endParaRPr lang="en-US"/>
        </a:p>
      </dgm:t>
    </dgm:pt>
    <dgm:pt modelId="{F79A61DE-AA5C-4CA3-A4D7-DD4E920936F7}">
      <dgm:prSet/>
      <dgm:spPr/>
      <dgm:t>
        <a:bodyPr/>
        <a:lstStyle/>
        <a:p>
          <a:r>
            <a:rPr lang="en-US"/>
            <a:t>Creating support for live Number Plate detection using Video stream</a:t>
          </a:r>
        </a:p>
      </dgm:t>
    </dgm:pt>
    <dgm:pt modelId="{14FE1306-0A23-4399-A6C7-2AA120B7D585}" type="parTrans" cxnId="{28D9C413-EBA0-4E5D-9E7A-D669E9B3AB71}">
      <dgm:prSet/>
      <dgm:spPr/>
      <dgm:t>
        <a:bodyPr/>
        <a:lstStyle/>
        <a:p>
          <a:endParaRPr lang="en-US"/>
        </a:p>
      </dgm:t>
    </dgm:pt>
    <dgm:pt modelId="{93C680D8-E54A-4B03-A251-D3C566217940}" type="sibTrans" cxnId="{28D9C413-EBA0-4E5D-9E7A-D669E9B3AB71}">
      <dgm:prSet/>
      <dgm:spPr/>
      <dgm:t>
        <a:bodyPr/>
        <a:lstStyle/>
        <a:p>
          <a:endParaRPr lang="en-US"/>
        </a:p>
      </dgm:t>
    </dgm:pt>
    <dgm:pt modelId="{7344D99A-821B-4755-A3CE-D9C4D0FC0931}">
      <dgm:prSet/>
      <dgm:spPr/>
      <dgm:t>
        <a:bodyPr/>
        <a:lstStyle/>
        <a:p>
          <a:r>
            <a:rPr lang="en-US"/>
            <a:t>Support for Plates that are not English</a:t>
          </a:r>
        </a:p>
      </dgm:t>
    </dgm:pt>
    <dgm:pt modelId="{87610D83-A918-4E4C-9BB2-90B34023BD95}" type="parTrans" cxnId="{7EB8EA16-78A4-46F2-B179-90FD065C5969}">
      <dgm:prSet/>
      <dgm:spPr/>
      <dgm:t>
        <a:bodyPr/>
        <a:lstStyle/>
        <a:p>
          <a:endParaRPr lang="en-US"/>
        </a:p>
      </dgm:t>
    </dgm:pt>
    <dgm:pt modelId="{176FDAC0-02E6-4447-83C2-2AD740906E31}" type="sibTrans" cxnId="{7EB8EA16-78A4-46F2-B179-90FD065C5969}">
      <dgm:prSet/>
      <dgm:spPr/>
      <dgm:t>
        <a:bodyPr/>
        <a:lstStyle/>
        <a:p>
          <a:endParaRPr lang="en-US"/>
        </a:p>
      </dgm:t>
    </dgm:pt>
    <dgm:pt modelId="{56AB378D-16E0-47F4-9DD3-F374F139E75E}">
      <dgm:prSet/>
      <dgm:spPr/>
      <dgm:t>
        <a:bodyPr/>
        <a:lstStyle/>
        <a:p>
          <a:r>
            <a:rPr lang="en-US"/>
            <a:t>More Support for tilted Images</a:t>
          </a:r>
        </a:p>
      </dgm:t>
    </dgm:pt>
    <dgm:pt modelId="{A699C449-7C60-4A0E-A216-A717822DFDDD}" type="parTrans" cxnId="{ABE40D33-2DC0-4074-84F8-D202E695A0D2}">
      <dgm:prSet/>
      <dgm:spPr/>
      <dgm:t>
        <a:bodyPr/>
        <a:lstStyle/>
        <a:p>
          <a:endParaRPr lang="en-US"/>
        </a:p>
      </dgm:t>
    </dgm:pt>
    <dgm:pt modelId="{36060816-E4E9-4131-8945-D3799E90C4B7}" type="sibTrans" cxnId="{ABE40D33-2DC0-4074-84F8-D202E695A0D2}">
      <dgm:prSet/>
      <dgm:spPr/>
      <dgm:t>
        <a:bodyPr/>
        <a:lstStyle/>
        <a:p>
          <a:endParaRPr lang="en-US"/>
        </a:p>
      </dgm:t>
    </dgm:pt>
    <dgm:pt modelId="{CBF9BE5A-A3BA-F043-B4AF-CEABFDF09508}" type="pres">
      <dgm:prSet presAssocID="{280CDB4E-F8E5-46FB-AFB5-51DAAEE7EC96}" presName="linear" presStyleCnt="0">
        <dgm:presLayoutVars>
          <dgm:animLvl val="lvl"/>
          <dgm:resizeHandles val="exact"/>
        </dgm:presLayoutVars>
      </dgm:prSet>
      <dgm:spPr/>
    </dgm:pt>
    <dgm:pt modelId="{34F08DD9-F4CD-5146-9BEC-82AE42EB3257}" type="pres">
      <dgm:prSet presAssocID="{390F68FF-FC21-4F41-AC50-21372463DF05}" presName="parentText" presStyleLbl="node1" presStyleIdx="0" presStyleCnt="4">
        <dgm:presLayoutVars>
          <dgm:chMax val="0"/>
          <dgm:bulletEnabled val="1"/>
        </dgm:presLayoutVars>
      </dgm:prSet>
      <dgm:spPr/>
    </dgm:pt>
    <dgm:pt modelId="{241A81BE-1200-5D42-85B6-78E97862FB23}" type="pres">
      <dgm:prSet presAssocID="{DC3A26EE-CFCD-4521-BD0C-6985E531ABD3}" presName="spacer" presStyleCnt="0"/>
      <dgm:spPr/>
    </dgm:pt>
    <dgm:pt modelId="{67DE1118-5CCE-B043-A02E-226C4AF5BCE3}" type="pres">
      <dgm:prSet presAssocID="{F79A61DE-AA5C-4CA3-A4D7-DD4E920936F7}" presName="parentText" presStyleLbl="node1" presStyleIdx="1" presStyleCnt="4">
        <dgm:presLayoutVars>
          <dgm:chMax val="0"/>
          <dgm:bulletEnabled val="1"/>
        </dgm:presLayoutVars>
      </dgm:prSet>
      <dgm:spPr/>
    </dgm:pt>
    <dgm:pt modelId="{E4D05170-E24C-9740-8053-60AD27ADD935}" type="pres">
      <dgm:prSet presAssocID="{93C680D8-E54A-4B03-A251-D3C566217940}" presName="spacer" presStyleCnt="0"/>
      <dgm:spPr/>
    </dgm:pt>
    <dgm:pt modelId="{67D0DE14-7338-FE43-ACB1-68365DCFB7E0}" type="pres">
      <dgm:prSet presAssocID="{7344D99A-821B-4755-A3CE-D9C4D0FC0931}" presName="parentText" presStyleLbl="node1" presStyleIdx="2" presStyleCnt="4">
        <dgm:presLayoutVars>
          <dgm:chMax val="0"/>
          <dgm:bulletEnabled val="1"/>
        </dgm:presLayoutVars>
      </dgm:prSet>
      <dgm:spPr/>
    </dgm:pt>
    <dgm:pt modelId="{42D7E40E-D268-3E4D-AFF2-8A1C112B5463}" type="pres">
      <dgm:prSet presAssocID="{176FDAC0-02E6-4447-83C2-2AD740906E31}" presName="spacer" presStyleCnt="0"/>
      <dgm:spPr/>
    </dgm:pt>
    <dgm:pt modelId="{AB8487AE-6BBB-E34F-B6A6-8E6A514CB171}" type="pres">
      <dgm:prSet presAssocID="{56AB378D-16E0-47F4-9DD3-F374F139E75E}" presName="parentText" presStyleLbl="node1" presStyleIdx="3" presStyleCnt="4">
        <dgm:presLayoutVars>
          <dgm:chMax val="0"/>
          <dgm:bulletEnabled val="1"/>
        </dgm:presLayoutVars>
      </dgm:prSet>
      <dgm:spPr/>
    </dgm:pt>
  </dgm:ptLst>
  <dgm:cxnLst>
    <dgm:cxn modelId="{28D9C413-EBA0-4E5D-9E7A-D669E9B3AB71}" srcId="{280CDB4E-F8E5-46FB-AFB5-51DAAEE7EC96}" destId="{F79A61DE-AA5C-4CA3-A4D7-DD4E920936F7}" srcOrd="1" destOrd="0" parTransId="{14FE1306-0A23-4399-A6C7-2AA120B7D585}" sibTransId="{93C680D8-E54A-4B03-A251-D3C566217940}"/>
    <dgm:cxn modelId="{7EB8EA16-78A4-46F2-B179-90FD065C5969}" srcId="{280CDB4E-F8E5-46FB-AFB5-51DAAEE7EC96}" destId="{7344D99A-821B-4755-A3CE-D9C4D0FC0931}" srcOrd="2" destOrd="0" parTransId="{87610D83-A918-4E4C-9BB2-90B34023BD95}" sibTransId="{176FDAC0-02E6-4447-83C2-2AD740906E31}"/>
    <dgm:cxn modelId="{8106BF2F-37BF-2543-989A-DA53AEE1425F}" type="presOf" srcId="{390F68FF-FC21-4F41-AC50-21372463DF05}" destId="{34F08DD9-F4CD-5146-9BEC-82AE42EB3257}" srcOrd="0" destOrd="0" presId="urn:microsoft.com/office/officeart/2005/8/layout/vList2"/>
    <dgm:cxn modelId="{ABE40D33-2DC0-4074-84F8-D202E695A0D2}" srcId="{280CDB4E-F8E5-46FB-AFB5-51DAAEE7EC96}" destId="{56AB378D-16E0-47F4-9DD3-F374F139E75E}" srcOrd="3" destOrd="0" parTransId="{A699C449-7C60-4A0E-A216-A717822DFDDD}" sibTransId="{36060816-E4E9-4131-8945-D3799E90C4B7}"/>
    <dgm:cxn modelId="{4F147C45-CF95-0645-8BC8-76AA95687778}" type="presOf" srcId="{F79A61DE-AA5C-4CA3-A4D7-DD4E920936F7}" destId="{67DE1118-5CCE-B043-A02E-226C4AF5BCE3}" srcOrd="0" destOrd="0" presId="urn:microsoft.com/office/officeart/2005/8/layout/vList2"/>
    <dgm:cxn modelId="{07C96059-210A-1542-BCE6-2223FD2D0868}" type="presOf" srcId="{280CDB4E-F8E5-46FB-AFB5-51DAAEE7EC96}" destId="{CBF9BE5A-A3BA-F043-B4AF-CEABFDF09508}" srcOrd="0" destOrd="0" presId="urn:microsoft.com/office/officeart/2005/8/layout/vList2"/>
    <dgm:cxn modelId="{785C5781-AC4A-43B0-B203-083CAA6E2488}" srcId="{280CDB4E-F8E5-46FB-AFB5-51DAAEE7EC96}" destId="{390F68FF-FC21-4F41-AC50-21372463DF05}" srcOrd="0" destOrd="0" parTransId="{2D8F1221-1FD0-4E8E-BE37-74CF07C4E85B}" sibTransId="{DC3A26EE-CFCD-4521-BD0C-6985E531ABD3}"/>
    <dgm:cxn modelId="{D7A029C7-A022-0B47-8531-B5AF832F0CC1}" type="presOf" srcId="{7344D99A-821B-4755-A3CE-D9C4D0FC0931}" destId="{67D0DE14-7338-FE43-ACB1-68365DCFB7E0}" srcOrd="0" destOrd="0" presId="urn:microsoft.com/office/officeart/2005/8/layout/vList2"/>
    <dgm:cxn modelId="{95412AE9-2B40-FF4B-AABF-F945D6B2EADD}" type="presOf" srcId="{56AB378D-16E0-47F4-9DD3-F374F139E75E}" destId="{AB8487AE-6BBB-E34F-B6A6-8E6A514CB171}" srcOrd="0" destOrd="0" presId="urn:microsoft.com/office/officeart/2005/8/layout/vList2"/>
    <dgm:cxn modelId="{44CBC5E7-37BD-8D42-B5E6-810F8A6F7DAD}" type="presParOf" srcId="{CBF9BE5A-A3BA-F043-B4AF-CEABFDF09508}" destId="{34F08DD9-F4CD-5146-9BEC-82AE42EB3257}" srcOrd="0" destOrd="0" presId="urn:microsoft.com/office/officeart/2005/8/layout/vList2"/>
    <dgm:cxn modelId="{1C68011C-A717-0F44-90D0-0F7E7E3F9CBB}" type="presParOf" srcId="{CBF9BE5A-A3BA-F043-B4AF-CEABFDF09508}" destId="{241A81BE-1200-5D42-85B6-78E97862FB23}" srcOrd="1" destOrd="0" presId="urn:microsoft.com/office/officeart/2005/8/layout/vList2"/>
    <dgm:cxn modelId="{3502D530-2BDE-E146-955C-FCC95507E530}" type="presParOf" srcId="{CBF9BE5A-A3BA-F043-B4AF-CEABFDF09508}" destId="{67DE1118-5CCE-B043-A02E-226C4AF5BCE3}" srcOrd="2" destOrd="0" presId="urn:microsoft.com/office/officeart/2005/8/layout/vList2"/>
    <dgm:cxn modelId="{76B3193B-C52F-7947-A83B-CFB5EF59A95E}" type="presParOf" srcId="{CBF9BE5A-A3BA-F043-B4AF-CEABFDF09508}" destId="{E4D05170-E24C-9740-8053-60AD27ADD935}" srcOrd="3" destOrd="0" presId="urn:microsoft.com/office/officeart/2005/8/layout/vList2"/>
    <dgm:cxn modelId="{AA87FDD7-4EB4-164B-843E-47F9A3F1FB11}" type="presParOf" srcId="{CBF9BE5A-A3BA-F043-B4AF-CEABFDF09508}" destId="{67D0DE14-7338-FE43-ACB1-68365DCFB7E0}" srcOrd="4" destOrd="0" presId="urn:microsoft.com/office/officeart/2005/8/layout/vList2"/>
    <dgm:cxn modelId="{ACF4F225-26C5-1048-B5B5-27F89F1ADDF9}" type="presParOf" srcId="{CBF9BE5A-A3BA-F043-B4AF-CEABFDF09508}" destId="{42D7E40E-D268-3E4D-AFF2-8A1C112B5463}" srcOrd="5" destOrd="0" presId="urn:microsoft.com/office/officeart/2005/8/layout/vList2"/>
    <dgm:cxn modelId="{3951C679-F52B-0B45-A61F-063AEA2D6A70}" type="presParOf" srcId="{CBF9BE5A-A3BA-F043-B4AF-CEABFDF09508}" destId="{AB8487AE-6BBB-E34F-B6A6-8E6A514CB17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D8B40-FA87-488B-8F32-9CBB71130BD1}">
      <dsp:nvSpPr>
        <dsp:cNvPr id="0" name=""/>
        <dsp:cNvSpPr/>
      </dsp:nvSpPr>
      <dsp:spPr>
        <a:xfrm>
          <a:off x="622800" y="119599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0F901-5C6A-4498-BA04-D6C25E6ADDA1}">
      <dsp:nvSpPr>
        <dsp:cNvPr id="0" name=""/>
        <dsp:cNvSpPr/>
      </dsp:nvSpPr>
      <dsp:spPr>
        <a:xfrm>
          <a:off x="127800" y="2300338"/>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solve existing regional issues related to Number Plate Detection.</a:t>
          </a:r>
        </a:p>
      </dsp:txBody>
      <dsp:txXfrm>
        <a:off x="127800" y="2300338"/>
        <a:ext cx="1800000" cy="855000"/>
      </dsp:txXfrm>
    </dsp:sp>
    <dsp:sp modelId="{3E0762A5-A5FA-4929-93B6-53770D2B3645}">
      <dsp:nvSpPr>
        <dsp:cNvPr id="0" name=""/>
        <dsp:cNvSpPr/>
      </dsp:nvSpPr>
      <dsp:spPr>
        <a:xfrm>
          <a:off x="2737800" y="119599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197431-6C7C-43AC-BC3D-116E4D55D0DF}">
      <dsp:nvSpPr>
        <dsp:cNvPr id="0" name=""/>
        <dsp:cNvSpPr/>
      </dsp:nvSpPr>
      <dsp:spPr>
        <a:xfrm>
          <a:off x="2242800" y="2300338"/>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develop new system with it to solve vehicle related issues like: Smart Towing Management, Smart Parking System, Smart toll System etc.</a:t>
          </a:r>
        </a:p>
      </dsp:txBody>
      <dsp:txXfrm>
        <a:off x="2242800" y="2300338"/>
        <a:ext cx="1800000" cy="855000"/>
      </dsp:txXfrm>
    </dsp:sp>
    <dsp:sp modelId="{E52C1236-B61C-49DE-A797-BBB33A144EAF}">
      <dsp:nvSpPr>
        <dsp:cNvPr id="0" name=""/>
        <dsp:cNvSpPr/>
      </dsp:nvSpPr>
      <dsp:spPr>
        <a:xfrm>
          <a:off x="4852800" y="119599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CEF20-BBA2-4CFE-B20C-EAC16A1C895D}">
      <dsp:nvSpPr>
        <dsp:cNvPr id="0" name=""/>
        <dsp:cNvSpPr/>
      </dsp:nvSpPr>
      <dsp:spPr>
        <a:xfrm>
          <a:off x="4357800" y="2300338"/>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Android App.</a:t>
          </a:r>
        </a:p>
      </dsp:txBody>
      <dsp:txXfrm>
        <a:off x="4357800" y="2300338"/>
        <a:ext cx="1800000" cy="855000"/>
      </dsp:txXfrm>
    </dsp:sp>
    <dsp:sp modelId="{E41F4BB3-8D59-4B51-A8BE-4EEA7DBE5D8A}">
      <dsp:nvSpPr>
        <dsp:cNvPr id="0" name=""/>
        <dsp:cNvSpPr/>
      </dsp:nvSpPr>
      <dsp:spPr>
        <a:xfrm>
          <a:off x="6967800" y="119599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8FB4-078F-43C6-AADB-4A4F02B62534}">
      <dsp:nvSpPr>
        <dsp:cNvPr id="0" name=""/>
        <dsp:cNvSpPr/>
      </dsp:nvSpPr>
      <dsp:spPr>
        <a:xfrm>
          <a:off x="6472800" y="2300338"/>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Internet of things</a:t>
          </a:r>
        </a:p>
      </dsp:txBody>
      <dsp:txXfrm>
        <a:off x="6472800" y="2300338"/>
        <a:ext cx="1800000" cy="855000"/>
      </dsp:txXfrm>
    </dsp:sp>
    <dsp:sp modelId="{7531D3E1-332F-4304-A55D-FAF178FE1C48}">
      <dsp:nvSpPr>
        <dsp:cNvPr id="0" name=""/>
        <dsp:cNvSpPr/>
      </dsp:nvSpPr>
      <dsp:spPr>
        <a:xfrm>
          <a:off x="9082800" y="119599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B1C884-D7EB-4642-9C2A-89A1A9F615F8}">
      <dsp:nvSpPr>
        <dsp:cNvPr id="0" name=""/>
        <dsp:cNvSpPr/>
      </dsp:nvSpPr>
      <dsp:spPr>
        <a:xfrm>
          <a:off x="8587800" y="2300338"/>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Sever-client based communication.</a:t>
          </a:r>
        </a:p>
      </dsp:txBody>
      <dsp:txXfrm>
        <a:off x="8587800" y="2300338"/>
        <a:ext cx="180000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269AA-DCAE-3344-8B3B-72CAEF58A164}">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2B0805-332B-324F-A3C4-B37990E19CC6}">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A UNIVERSAL PLATE DETECTOR THAT WORK FOR ALL REGIONS.</a:t>
          </a:r>
        </a:p>
      </dsp:txBody>
      <dsp:txXfrm>
        <a:off x="678914" y="525899"/>
        <a:ext cx="4067491" cy="2525499"/>
      </dsp:txXfrm>
    </dsp:sp>
    <dsp:sp modelId="{8A3799F1-A7D0-0649-B173-25F6B9198B84}">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A6C24E-7B27-2841-AD12-5978B187408A}">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SOLVE THE EXISTING TOWING SYSTEM WITH IT</a:t>
          </a:r>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813C1-9B83-3C45-8798-532E698E4243}">
      <dsp:nvSpPr>
        <dsp:cNvPr id="0" name=""/>
        <dsp:cNvSpPr/>
      </dsp:nvSpPr>
      <dsp:spPr>
        <a:xfrm>
          <a:off x="1235" y="1060445"/>
          <a:ext cx="2890539" cy="14452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MOST OF THE METHODS ARE VERY COMPLEX [1]</a:t>
          </a:r>
        </a:p>
      </dsp:txBody>
      <dsp:txXfrm>
        <a:off x="43565" y="1102775"/>
        <a:ext cx="2805879" cy="1360609"/>
      </dsp:txXfrm>
    </dsp:sp>
    <dsp:sp modelId="{3DC625E7-D27C-254C-8ECE-1BCB1416C777}">
      <dsp:nvSpPr>
        <dsp:cNvPr id="0" name=""/>
        <dsp:cNvSpPr/>
      </dsp:nvSpPr>
      <dsp:spPr>
        <a:xfrm>
          <a:off x="3614410" y="1060445"/>
          <a:ext cx="2890539" cy="144526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RESULTING HIGH COMPUTATIONAL TIME [1]</a:t>
          </a:r>
        </a:p>
      </dsp:txBody>
      <dsp:txXfrm>
        <a:off x="3656740" y="1102775"/>
        <a:ext cx="2805879" cy="1360609"/>
      </dsp:txXfrm>
    </dsp:sp>
    <dsp:sp modelId="{5B72E21A-0550-F849-99CB-B2041167A2BB}">
      <dsp:nvSpPr>
        <dsp:cNvPr id="0" name=""/>
        <dsp:cNvSpPr/>
      </dsp:nvSpPr>
      <dsp:spPr>
        <a:xfrm>
          <a:off x="7227584" y="1060445"/>
          <a:ext cx="2890539" cy="144526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a:t>ONLY WORK FOR SPECIFIC NUMBER PLATES.[1]</a:t>
          </a:r>
        </a:p>
      </dsp:txBody>
      <dsp:txXfrm>
        <a:off x="7269914" y="1102775"/>
        <a:ext cx="2805879" cy="13606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CB193-1C81-4F36-9535-505A8AA4C71B}">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ED769-EE94-42A2-AF1D-CDBD3F8535E2}">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45424D-98D2-4FBF-8197-A629A3C6E0C8}">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Manual process</a:t>
          </a:r>
        </a:p>
      </dsp:txBody>
      <dsp:txXfrm>
        <a:off x="2039300" y="956381"/>
        <a:ext cx="4474303" cy="1765627"/>
      </dsp:txXfrm>
    </dsp:sp>
    <dsp:sp modelId="{1C0B232B-6E6A-4995-A668-FAB4F257C423}">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DB767-E992-41B3-AFEC-41BF1AF40710}">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A93503-A430-4196-9C2E-0B450CF8A4BA}">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Lack of communication between authority and customer</a:t>
          </a:r>
        </a:p>
      </dsp:txBody>
      <dsp:txXfrm>
        <a:off x="2039300" y="3163416"/>
        <a:ext cx="4474303" cy="1765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13045-7E70-744D-A477-F695BD78CCA9}">
      <dsp:nvSpPr>
        <dsp:cNvPr id="0" name=""/>
        <dsp:cNvSpPr/>
      </dsp:nvSpPr>
      <dsp:spPr>
        <a:xfrm>
          <a:off x="3564" y="0"/>
          <a:ext cx="5480941" cy="43513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395" tIns="0" rIns="541395" bIns="330200" numCol="1" spcCol="1270" anchor="t" anchorCtr="0">
          <a:noAutofit/>
        </a:bodyPr>
        <a:lstStyle/>
        <a:p>
          <a:pPr marL="0" lvl="0" indent="0" algn="l" defTabSz="1155700">
            <a:lnSpc>
              <a:spcPct val="90000"/>
            </a:lnSpc>
            <a:spcBef>
              <a:spcPct val="0"/>
            </a:spcBef>
            <a:spcAft>
              <a:spcPct val="35000"/>
            </a:spcAft>
            <a:buNone/>
          </a:pPr>
          <a:r>
            <a:rPr lang="en-US" sz="2600" kern="1200"/>
            <a:t>Detecting the license plate/ Find plate.</a:t>
          </a:r>
        </a:p>
      </dsp:txBody>
      <dsp:txXfrm>
        <a:off x="3564" y="1740535"/>
        <a:ext cx="5480941" cy="2610802"/>
      </dsp:txXfrm>
    </dsp:sp>
    <dsp:sp modelId="{7D58D0C2-6B92-1342-A156-789B2236F32B}">
      <dsp:nvSpPr>
        <dsp:cNvPr id="0" name=""/>
        <dsp:cNvSpPr/>
      </dsp:nvSpPr>
      <dsp:spPr>
        <a:xfrm>
          <a:off x="3564" y="0"/>
          <a:ext cx="5480941" cy="174053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41395" tIns="165100" rIns="541395"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564" y="0"/>
        <a:ext cx="5480941" cy="1740535"/>
      </dsp:txXfrm>
    </dsp:sp>
    <dsp:sp modelId="{C3510C4D-0A0A-6C44-8362-8155C6D5D889}">
      <dsp:nvSpPr>
        <dsp:cNvPr id="0" name=""/>
        <dsp:cNvSpPr/>
      </dsp:nvSpPr>
      <dsp:spPr>
        <a:xfrm>
          <a:off x="5922981" y="0"/>
          <a:ext cx="5480941" cy="435133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1395" tIns="0" rIns="541395" bIns="330200" numCol="1" spcCol="1270" anchor="t" anchorCtr="0">
          <a:noAutofit/>
        </a:bodyPr>
        <a:lstStyle/>
        <a:p>
          <a:pPr marL="0" lvl="0" indent="0" algn="l" defTabSz="1155700">
            <a:lnSpc>
              <a:spcPct val="90000"/>
            </a:lnSpc>
            <a:spcBef>
              <a:spcPct val="0"/>
            </a:spcBef>
            <a:spcAft>
              <a:spcPct val="35000"/>
            </a:spcAft>
            <a:buNone/>
          </a:pPr>
          <a:r>
            <a:rPr lang="en-US" sz="2600" kern="1200"/>
            <a:t>Detecting the characters within the plate.</a:t>
          </a:r>
        </a:p>
      </dsp:txBody>
      <dsp:txXfrm>
        <a:off x="5922981" y="1740535"/>
        <a:ext cx="5480941" cy="2610802"/>
      </dsp:txXfrm>
    </dsp:sp>
    <dsp:sp modelId="{0BA796FA-13FE-B842-867E-F95F188D8198}">
      <dsp:nvSpPr>
        <dsp:cNvPr id="0" name=""/>
        <dsp:cNvSpPr/>
      </dsp:nvSpPr>
      <dsp:spPr>
        <a:xfrm>
          <a:off x="5922981" y="0"/>
          <a:ext cx="5480941" cy="174053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41395" tIns="165100" rIns="541395"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922981" y="0"/>
        <a:ext cx="5480941" cy="17405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08DD9-F4CD-5146-9BEC-82AE42EB3257}">
      <dsp:nvSpPr>
        <dsp:cNvPr id="0" name=""/>
        <dsp:cNvSpPr/>
      </dsp:nvSpPr>
      <dsp:spPr>
        <a:xfrm>
          <a:off x="0" y="487583"/>
          <a:ext cx="5257800" cy="1074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Creating support for various embedded devices</a:t>
          </a:r>
        </a:p>
      </dsp:txBody>
      <dsp:txXfrm>
        <a:off x="52431" y="540014"/>
        <a:ext cx="5152938" cy="969198"/>
      </dsp:txXfrm>
    </dsp:sp>
    <dsp:sp modelId="{67DE1118-5CCE-B043-A02E-226C4AF5BCE3}">
      <dsp:nvSpPr>
        <dsp:cNvPr id="0" name=""/>
        <dsp:cNvSpPr/>
      </dsp:nvSpPr>
      <dsp:spPr>
        <a:xfrm>
          <a:off x="0" y="1639404"/>
          <a:ext cx="5257800" cy="10740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Creating support for live Number Plate detection using Video stream</a:t>
          </a:r>
        </a:p>
      </dsp:txBody>
      <dsp:txXfrm>
        <a:off x="52431" y="1691835"/>
        <a:ext cx="5152938" cy="969198"/>
      </dsp:txXfrm>
    </dsp:sp>
    <dsp:sp modelId="{67D0DE14-7338-FE43-ACB1-68365DCFB7E0}">
      <dsp:nvSpPr>
        <dsp:cNvPr id="0" name=""/>
        <dsp:cNvSpPr/>
      </dsp:nvSpPr>
      <dsp:spPr>
        <a:xfrm>
          <a:off x="0" y="2791223"/>
          <a:ext cx="5257800" cy="10740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Support for Plates that are not English</a:t>
          </a:r>
        </a:p>
      </dsp:txBody>
      <dsp:txXfrm>
        <a:off x="52431" y="2843654"/>
        <a:ext cx="5152938" cy="969198"/>
      </dsp:txXfrm>
    </dsp:sp>
    <dsp:sp modelId="{AB8487AE-6BBB-E34F-B6A6-8E6A514CB171}">
      <dsp:nvSpPr>
        <dsp:cNvPr id="0" name=""/>
        <dsp:cNvSpPr/>
      </dsp:nvSpPr>
      <dsp:spPr>
        <a:xfrm>
          <a:off x="0" y="3943044"/>
          <a:ext cx="5257800" cy="10740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More Support for tilted Images</a:t>
          </a:r>
        </a:p>
      </dsp:txBody>
      <dsp:txXfrm>
        <a:off x="52431" y="3995475"/>
        <a:ext cx="5152938" cy="96919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C808-0C08-8E4D-A8E2-0C41A7933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B34B8D-AB17-8B47-9F58-76F2EDC12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66523-5C38-8240-8F40-078EC3B0146B}"/>
              </a:ext>
            </a:extLst>
          </p:cNvPr>
          <p:cNvSpPr>
            <a:spLocks noGrp="1"/>
          </p:cNvSpPr>
          <p:nvPr>
            <p:ph type="dt" sz="half" idx="10"/>
          </p:nvPr>
        </p:nvSpPr>
        <p:spPr/>
        <p:txBody>
          <a:bodyPr/>
          <a:lstStyle/>
          <a:p>
            <a:fld id="{84DB0BD0-331B-AC4F-9182-316A5C5BFB36}" type="datetimeFigureOut">
              <a:rPr lang="en-US" smtClean="0"/>
              <a:t>12/2/20</a:t>
            </a:fld>
            <a:endParaRPr lang="en-US"/>
          </a:p>
        </p:txBody>
      </p:sp>
      <p:sp>
        <p:nvSpPr>
          <p:cNvPr id="5" name="Footer Placeholder 4">
            <a:extLst>
              <a:ext uri="{FF2B5EF4-FFF2-40B4-BE49-F238E27FC236}">
                <a16:creationId xmlns:a16="http://schemas.microsoft.com/office/drawing/2014/main" id="{9EECF9FE-14F0-2948-B22E-6408A1BB7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B34E7-7D22-4B42-9DC4-E42613DC1E79}"/>
              </a:ext>
            </a:extLst>
          </p:cNvPr>
          <p:cNvSpPr>
            <a:spLocks noGrp="1"/>
          </p:cNvSpPr>
          <p:nvPr>
            <p:ph type="sldNum" sz="quarter" idx="12"/>
          </p:nvPr>
        </p:nvSpPr>
        <p:spPr/>
        <p:txBody>
          <a:bodyPr/>
          <a:lstStyle/>
          <a:p>
            <a:fld id="{CDD49423-D559-C547-BD7B-1A94507DEABB}" type="slidenum">
              <a:rPr lang="en-US" smtClean="0"/>
              <a:t>‹#›</a:t>
            </a:fld>
            <a:endParaRPr lang="en-US"/>
          </a:p>
        </p:txBody>
      </p:sp>
    </p:spTree>
    <p:extLst>
      <p:ext uri="{BB962C8B-B14F-4D97-AF65-F5344CB8AC3E}">
        <p14:creationId xmlns:p14="http://schemas.microsoft.com/office/powerpoint/2010/main" val="80512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EE86-FA81-8F45-BF29-DCEE54AB04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A25528-4C73-B143-A23A-6D59A59206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71BFB-1AA6-F74A-93A7-59A9C60A81AB}"/>
              </a:ext>
            </a:extLst>
          </p:cNvPr>
          <p:cNvSpPr>
            <a:spLocks noGrp="1"/>
          </p:cNvSpPr>
          <p:nvPr>
            <p:ph type="dt" sz="half" idx="10"/>
          </p:nvPr>
        </p:nvSpPr>
        <p:spPr/>
        <p:txBody>
          <a:bodyPr/>
          <a:lstStyle/>
          <a:p>
            <a:fld id="{84DB0BD0-331B-AC4F-9182-316A5C5BFB36}" type="datetimeFigureOut">
              <a:rPr lang="en-US" smtClean="0"/>
              <a:t>12/2/20</a:t>
            </a:fld>
            <a:endParaRPr lang="en-US"/>
          </a:p>
        </p:txBody>
      </p:sp>
      <p:sp>
        <p:nvSpPr>
          <p:cNvPr id="5" name="Footer Placeholder 4">
            <a:extLst>
              <a:ext uri="{FF2B5EF4-FFF2-40B4-BE49-F238E27FC236}">
                <a16:creationId xmlns:a16="http://schemas.microsoft.com/office/drawing/2014/main" id="{B9C017A3-ACFF-6045-AB1B-8F45925A2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62FEF-FFA4-A24A-A47B-F23613326873}"/>
              </a:ext>
            </a:extLst>
          </p:cNvPr>
          <p:cNvSpPr>
            <a:spLocks noGrp="1"/>
          </p:cNvSpPr>
          <p:nvPr>
            <p:ph type="sldNum" sz="quarter" idx="12"/>
          </p:nvPr>
        </p:nvSpPr>
        <p:spPr/>
        <p:txBody>
          <a:bodyPr/>
          <a:lstStyle/>
          <a:p>
            <a:fld id="{CDD49423-D559-C547-BD7B-1A94507DEABB}" type="slidenum">
              <a:rPr lang="en-US" smtClean="0"/>
              <a:t>‹#›</a:t>
            </a:fld>
            <a:endParaRPr lang="en-US"/>
          </a:p>
        </p:txBody>
      </p:sp>
    </p:spTree>
    <p:extLst>
      <p:ext uri="{BB962C8B-B14F-4D97-AF65-F5344CB8AC3E}">
        <p14:creationId xmlns:p14="http://schemas.microsoft.com/office/powerpoint/2010/main" val="255994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5B8BB0-6B65-7145-941F-0911A6AF33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2766E-C628-1E4D-B931-8D631F770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2D8B2-5774-AF4C-99AD-CDCA298CD382}"/>
              </a:ext>
            </a:extLst>
          </p:cNvPr>
          <p:cNvSpPr>
            <a:spLocks noGrp="1"/>
          </p:cNvSpPr>
          <p:nvPr>
            <p:ph type="dt" sz="half" idx="10"/>
          </p:nvPr>
        </p:nvSpPr>
        <p:spPr/>
        <p:txBody>
          <a:bodyPr/>
          <a:lstStyle/>
          <a:p>
            <a:fld id="{84DB0BD0-331B-AC4F-9182-316A5C5BFB36}" type="datetimeFigureOut">
              <a:rPr lang="en-US" smtClean="0"/>
              <a:t>12/2/20</a:t>
            </a:fld>
            <a:endParaRPr lang="en-US"/>
          </a:p>
        </p:txBody>
      </p:sp>
      <p:sp>
        <p:nvSpPr>
          <p:cNvPr id="5" name="Footer Placeholder 4">
            <a:extLst>
              <a:ext uri="{FF2B5EF4-FFF2-40B4-BE49-F238E27FC236}">
                <a16:creationId xmlns:a16="http://schemas.microsoft.com/office/drawing/2014/main" id="{6FEA983A-A626-9646-82A6-3133FA3C1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75845-EBD4-054B-8BC6-3A46EE9BE36E}"/>
              </a:ext>
            </a:extLst>
          </p:cNvPr>
          <p:cNvSpPr>
            <a:spLocks noGrp="1"/>
          </p:cNvSpPr>
          <p:nvPr>
            <p:ph type="sldNum" sz="quarter" idx="12"/>
          </p:nvPr>
        </p:nvSpPr>
        <p:spPr/>
        <p:txBody>
          <a:bodyPr/>
          <a:lstStyle/>
          <a:p>
            <a:fld id="{CDD49423-D559-C547-BD7B-1A94507DEABB}" type="slidenum">
              <a:rPr lang="en-US" smtClean="0"/>
              <a:t>‹#›</a:t>
            </a:fld>
            <a:endParaRPr lang="en-US"/>
          </a:p>
        </p:txBody>
      </p:sp>
    </p:spTree>
    <p:extLst>
      <p:ext uri="{BB962C8B-B14F-4D97-AF65-F5344CB8AC3E}">
        <p14:creationId xmlns:p14="http://schemas.microsoft.com/office/powerpoint/2010/main" val="3914181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ctrTitle"/>
          </p:nvPr>
        </p:nvSpPr>
        <p:spPr>
          <a:xfrm>
            <a:off x="914400" y="2409060"/>
            <a:ext cx="10363200" cy="912771"/>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lnSpc>
                <a:spcPct val="120000"/>
              </a:lnSpc>
              <a:buNone/>
              <a:defRPr sz="1200">
                <a:solidFill>
                  <a:schemeClr val="tx2"/>
                </a:solidFill>
              </a:defRPr>
            </a:lvl1pPr>
            <a:lvl2pPr marL="543613" indent="0" algn="ctr">
              <a:buNone/>
              <a:defRPr>
                <a:solidFill>
                  <a:schemeClr val="tx1">
                    <a:tint val="75000"/>
                  </a:schemeClr>
                </a:solidFill>
              </a:defRPr>
            </a:lvl2pPr>
            <a:lvl3pPr marL="1087226" indent="0" algn="ctr">
              <a:buNone/>
              <a:defRPr>
                <a:solidFill>
                  <a:schemeClr val="tx1">
                    <a:tint val="75000"/>
                  </a:schemeClr>
                </a:solidFill>
              </a:defRPr>
            </a:lvl3pPr>
            <a:lvl4pPr marL="1630843" indent="0" algn="ctr">
              <a:buNone/>
              <a:defRPr>
                <a:solidFill>
                  <a:schemeClr val="tx1">
                    <a:tint val="75000"/>
                  </a:schemeClr>
                </a:solidFill>
              </a:defRPr>
            </a:lvl4pPr>
            <a:lvl5pPr marL="2174455" indent="0" algn="ctr">
              <a:buNone/>
              <a:defRPr>
                <a:solidFill>
                  <a:schemeClr val="tx1">
                    <a:tint val="75000"/>
                  </a:schemeClr>
                </a:solidFill>
              </a:defRPr>
            </a:lvl5pPr>
            <a:lvl6pPr marL="2718069" indent="0" algn="ctr">
              <a:buNone/>
              <a:defRPr>
                <a:solidFill>
                  <a:schemeClr val="tx1">
                    <a:tint val="75000"/>
                  </a:schemeClr>
                </a:solidFill>
              </a:defRPr>
            </a:lvl6pPr>
            <a:lvl7pPr marL="3261683" indent="0" algn="ctr">
              <a:buNone/>
              <a:defRPr>
                <a:solidFill>
                  <a:schemeClr val="tx1">
                    <a:tint val="75000"/>
                  </a:schemeClr>
                </a:solidFill>
              </a:defRPr>
            </a:lvl7pPr>
            <a:lvl8pPr marL="3805296" indent="0" algn="ctr">
              <a:buNone/>
              <a:defRPr>
                <a:solidFill>
                  <a:schemeClr val="tx1">
                    <a:tint val="75000"/>
                  </a:schemeClr>
                </a:solidFill>
              </a:defRPr>
            </a:lvl8pPr>
            <a:lvl9pPr marL="434890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663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ctrTitle"/>
          </p:nvPr>
        </p:nvSpPr>
        <p:spPr>
          <a:xfrm>
            <a:off x="914400" y="2409060"/>
            <a:ext cx="10363200" cy="912771"/>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lnSpc>
                <a:spcPct val="120000"/>
              </a:lnSpc>
              <a:buNone/>
              <a:defRPr sz="1200">
                <a:solidFill>
                  <a:schemeClr val="tx2"/>
                </a:solidFill>
              </a:defRPr>
            </a:lvl1pPr>
            <a:lvl2pPr marL="543613" indent="0" algn="ctr">
              <a:buNone/>
              <a:defRPr>
                <a:solidFill>
                  <a:schemeClr val="tx1">
                    <a:tint val="75000"/>
                  </a:schemeClr>
                </a:solidFill>
              </a:defRPr>
            </a:lvl2pPr>
            <a:lvl3pPr marL="1087226" indent="0" algn="ctr">
              <a:buNone/>
              <a:defRPr>
                <a:solidFill>
                  <a:schemeClr val="tx1">
                    <a:tint val="75000"/>
                  </a:schemeClr>
                </a:solidFill>
              </a:defRPr>
            </a:lvl3pPr>
            <a:lvl4pPr marL="1630843" indent="0" algn="ctr">
              <a:buNone/>
              <a:defRPr>
                <a:solidFill>
                  <a:schemeClr val="tx1">
                    <a:tint val="75000"/>
                  </a:schemeClr>
                </a:solidFill>
              </a:defRPr>
            </a:lvl4pPr>
            <a:lvl5pPr marL="2174455" indent="0" algn="ctr">
              <a:buNone/>
              <a:defRPr>
                <a:solidFill>
                  <a:schemeClr val="tx1">
                    <a:tint val="75000"/>
                  </a:schemeClr>
                </a:solidFill>
              </a:defRPr>
            </a:lvl5pPr>
            <a:lvl6pPr marL="2718069" indent="0" algn="ctr">
              <a:buNone/>
              <a:defRPr>
                <a:solidFill>
                  <a:schemeClr val="tx1">
                    <a:tint val="75000"/>
                  </a:schemeClr>
                </a:solidFill>
              </a:defRPr>
            </a:lvl6pPr>
            <a:lvl7pPr marL="3261683" indent="0" algn="ctr">
              <a:buNone/>
              <a:defRPr>
                <a:solidFill>
                  <a:schemeClr val="tx1">
                    <a:tint val="75000"/>
                  </a:schemeClr>
                </a:solidFill>
              </a:defRPr>
            </a:lvl7pPr>
            <a:lvl8pPr marL="3805296" indent="0" algn="ctr">
              <a:buNone/>
              <a:defRPr>
                <a:solidFill>
                  <a:schemeClr val="tx1">
                    <a:tint val="75000"/>
                  </a:schemeClr>
                </a:solidFill>
              </a:defRPr>
            </a:lvl8pPr>
            <a:lvl9pPr marL="434890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52096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6BD-C3E5-CF43-90CD-C77BEEAB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5ADCC-041D-0343-B771-C6201FB26D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F9A6C6-81A0-664D-8F5D-989C7FF5C17F}"/>
              </a:ext>
            </a:extLst>
          </p:cNvPr>
          <p:cNvSpPr>
            <a:spLocks noGrp="1"/>
          </p:cNvSpPr>
          <p:nvPr>
            <p:ph type="dt" sz="half" idx="10"/>
          </p:nvPr>
        </p:nvSpPr>
        <p:spPr/>
        <p:txBody>
          <a:bodyPr/>
          <a:lstStyle/>
          <a:p>
            <a:fld id="{84DB0BD0-331B-AC4F-9182-316A5C5BFB36}" type="datetimeFigureOut">
              <a:rPr lang="en-US" smtClean="0"/>
              <a:t>12/2/20</a:t>
            </a:fld>
            <a:endParaRPr lang="en-US"/>
          </a:p>
        </p:txBody>
      </p:sp>
      <p:sp>
        <p:nvSpPr>
          <p:cNvPr id="5" name="Footer Placeholder 4">
            <a:extLst>
              <a:ext uri="{FF2B5EF4-FFF2-40B4-BE49-F238E27FC236}">
                <a16:creationId xmlns:a16="http://schemas.microsoft.com/office/drawing/2014/main" id="{5A4EE2B1-CFE5-AC41-9DE6-489C70912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BBBFA-B0F2-EE43-9489-138CF8702F38}"/>
              </a:ext>
            </a:extLst>
          </p:cNvPr>
          <p:cNvSpPr>
            <a:spLocks noGrp="1"/>
          </p:cNvSpPr>
          <p:nvPr>
            <p:ph type="sldNum" sz="quarter" idx="12"/>
          </p:nvPr>
        </p:nvSpPr>
        <p:spPr/>
        <p:txBody>
          <a:bodyPr/>
          <a:lstStyle/>
          <a:p>
            <a:fld id="{CDD49423-D559-C547-BD7B-1A94507DEABB}" type="slidenum">
              <a:rPr lang="en-US" smtClean="0"/>
              <a:t>‹#›</a:t>
            </a:fld>
            <a:endParaRPr lang="en-US"/>
          </a:p>
        </p:txBody>
      </p:sp>
    </p:spTree>
    <p:extLst>
      <p:ext uri="{BB962C8B-B14F-4D97-AF65-F5344CB8AC3E}">
        <p14:creationId xmlns:p14="http://schemas.microsoft.com/office/powerpoint/2010/main" val="221218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9759-FECE-B048-85A9-7A1E3AEFD8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582E7B-506F-E940-9353-788B1ED604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5CFBAA-AD2E-4747-838A-55EF79B7D262}"/>
              </a:ext>
            </a:extLst>
          </p:cNvPr>
          <p:cNvSpPr>
            <a:spLocks noGrp="1"/>
          </p:cNvSpPr>
          <p:nvPr>
            <p:ph type="dt" sz="half" idx="10"/>
          </p:nvPr>
        </p:nvSpPr>
        <p:spPr/>
        <p:txBody>
          <a:bodyPr/>
          <a:lstStyle/>
          <a:p>
            <a:fld id="{84DB0BD0-331B-AC4F-9182-316A5C5BFB36}" type="datetimeFigureOut">
              <a:rPr lang="en-US" smtClean="0"/>
              <a:t>12/2/20</a:t>
            </a:fld>
            <a:endParaRPr lang="en-US"/>
          </a:p>
        </p:txBody>
      </p:sp>
      <p:sp>
        <p:nvSpPr>
          <p:cNvPr id="5" name="Footer Placeholder 4">
            <a:extLst>
              <a:ext uri="{FF2B5EF4-FFF2-40B4-BE49-F238E27FC236}">
                <a16:creationId xmlns:a16="http://schemas.microsoft.com/office/drawing/2014/main" id="{85985D02-8DB3-EC40-9877-002B205B5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2D946-653F-A64C-88E0-9AE34A10CEBC}"/>
              </a:ext>
            </a:extLst>
          </p:cNvPr>
          <p:cNvSpPr>
            <a:spLocks noGrp="1"/>
          </p:cNvSpPr>
          <p:nvPr>
            <p:ph type="sldNum" sz="quarter" idx="12"/>
          </p:nvPr>
        </p:nvSpPr>
        <p:spPr/>
        <p:txBody>
          <a:bodyPr/>
          <a:lstStyle/>
          <a:p>
            <a:fld id="{CDD49423-D559-C547-BD7B-1A94507DEABB}" type="slidenum">
              <a:rPr lang="en-US" smtClean="0"/>
              <a:t>‹#›</a:t>
            </a:fld>
            <a:endParaRPr lang="en-US"/>
          </a:p>
        </p:txBody>
      </p:sp>
    </p:spTree>
    <p:extLst>
      <p:ext uri="{BB962C8B-B14F-4D97-AF65-F5344CB8AC3E}">
        <p14:creationId xmlns:p14="http://schemas.microsoft.com/office/powerpoint/2010/main" val="170158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221E-619B-7445-85FA-19A682E037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B62A9-48EC-D948-B314-22BB1CC9AD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82DCCB-B65D-4443-A528-DDAB8AF29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B324B2-0E49-454D-BDC5-CDCD9A657245}"/>
              </a:ext>
            </a:extLst>
          </p:cNvPr>
          <p:cNvSpPr>
            <a:spLocks noGrp="1"/>
          </p:cNvSpPr>
          <p:nvPr>
            <p:ph type="dt" sz="half" idx="10"/>
          </p:nvPr>
        </p:nvSpPr>
        <p:spPr/>
        <p:txBody>
          <a:bodyPr/>
          <a:lstStyle/>
          <a:p>
            <a:fld id="{84DB0BD0-331B-AC4F-9182-316A5C5BFB36}" type="datetimeFigureOut">
              <a:rPr lang="en-US" smtClean="0"/>
              <a:t>12/2/20</a:t>
            </a:fld>
            <a:endParaRPr lang="en-US"/>
          </a:p>
        </p:txBody>
      </p:sp>
      <p:sp>
        <p:nvSpPr>
          <p:cNvPr id="6" name="Footer Placeholder 5">
            <a:extLst>
              <a:ext uri="{FF2B5EF4-FFF2-40B4-BE49-F238E27FC236}">
                <a16:creationId xmlns:a16="http://schemas.microsoft.com/office/drawing/2014/main" id="{886F115D-734C-2540-BF27-1E569C095F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567D2-3EF5-7B4F-8126-7C8844400858}"/>
              </a:ext>
            </a:extLst>
          </p:cNvPr>
          <p:cNvSpPr>
            <a:spLocks noGrp="1"/>
          </p:cNvSpPr>
          <p:nvPr>
            <p:ph type="sldNum" sz="quarter" idx="12"/>
          </p:nvPr>
        </p:nvSpPr>
        <p:spPr/>
        <p:txBody>
          <a:bodyPr/>
          <a:lstStyle/>
          <a:p>
            <a:fld id="{CDD49423-D559-C547-BD7B-1A94507DEABB}" type="slidenum">
              <a:rPr lang="en-US" smtClean="0"/>
              <a:t>‹#›</a:t>
            </a:fld>
            <a:endParaRPr lang="en-US"/>
          </a:p>
        </p:txBody>
      </p:sp>
    </p:spTree>
    <p:extLst>
      <p:ext uri="{BB962C8B-B14F-4D97-AF65-F5344CB8AC3E}">
        <p14:creationId xmlns:p14="http://schemas.microsoft.com/office/powerpoint/2010/main" val="251042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B3E2-2C37-544A-82AD-842484AA2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AD5DE9-E8B9-8B4B-ABA8-BE21704D1C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EFC207-67F4-C441-8098-D550795DE8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CE4045-E700-4445-8F94-C10C98F80D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5D7C18-F49A-A34C-8DCC-84551B660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97E0A-7F77-044E-8EB4-26E2C71CCE40}"/>
              </a:ext>
            </a:extLst>
          </p:cNvPr>
          <p:cNvSpPr>
            <a:spLocks noGrp="1"/>
          </p:cNvSpPr>
          <p:nvPr>
            <p:ph type="dt" sz="half" idx="10"/>
          </p:nvPr>
        </p:nvSpPr>
        <p:spPr/>
        <p:txBody>
          <a:bodyPr/>
          <a:lstStyle/>
          <a:p>
            <a:fld id="{84DB0BD0-331B-AC4F-9182-316A5C5BFB36}" type="datetimeFigureOut">
              <a:rPr lang="en-US" smtClean="0"/>
              <a:t>12/2/20</a:t>
            </a:fld>
            <a:endParaRPr lang="en-US"/>
          </a:p>
        </p:txBody>
      </p:sp>
      <p:sp>
        <p:nvSpPr>
          <p:cNvPr id="8" name="Footer Placeholder 7">
            <a:extLst>
              <a:ext uri="{FF2B5EF4-FFF2-40B4-BE49-F238E27FC236}">
                <a16:creationId xmlns:a16="http://schemas.microsoft.com/office/drawing/2014/main" id="{DAD24EBE-56A3-AB43-8A8F-AAB3DCB444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BBEC10-6E7B-3542-B3A2-EEA520F943A1}"/>
              </a:ext>
            </a:extLst>
          </p:cNvPr>
          <p:cNvSpPr>
            <a:spLocks noGrp="1"/>
          </p:cNvSpPr>
          <p:nvPr>
            <p:ph type="sldNum" sz="quarter" idx="12"/>
          </p:nvPr>
        </p:nvSpPr>
        <p:spPr/>
        <p:txBody>
          <a:bodyPr/>
          <a:lstStyle/>
          <a:p>
            <a:fld id="{CDD49423-D559-C547-BD7B-1A94507DEABB}" type="slidenum">
              <a:rPr lang="en-US" smtClean="0"/>
              <a:t>‹#›</a:t>
            </a:fld>
            <a:endParaRPr lang="en-US"/>
          </a:p>
        </p:txBody>
      </p:sp>
    </p:spTree>
    <p:extLst>
      <p:ext uri="{BB962C8B-B14F-4D97-AF65-F5344CB8AC3E}">
        <p14:creationId xmlns:p14="http://schemas.microsoft.com/office/powerpoint/2010/main" val="1509635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2527-5F08-5146-837B-3014CAA968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3DB638-2F2A-B04D-97B2-CA467A4B6066}"/>
              </a:ext>
            </a:extLst>
          </p:cNvPr>
          <p:cNvSpPr>
            <a:spLocks noGrp="1"/>
          </p:cNvSpPr>
          <p:nvPr>
            <p:ph type="dt" sz="half" idx="10"/>
          </p:nvPr>
        </p:nvSpPr>
        <p:spPr/>
        <p:txBody>
          <a:bodyPr/>
          <a:lstStyle/>
          <a:p>
            <a:fld id="{84DB0BD0-331B-AC4F-9182-316A5C5BFB36}" type="datetimeFigureOut">
              <a:rPr lang="en-US" smtClean="0"/>
              <a:t>12/2/20</a:t>
            </a:fld>
            <a:endParaRPr lang="en-US"/>
          </a:p>
        </p:txBody>
      </p:sp>
      <p:sp>
        <p:nvSpPr>
          <p:cNvPr id="4" name="Footer Placeholder 3">
            <a:extLst>
              <a:ext uri="{FF2B5EF4-FFF2-40B4-BE49-F238E27FC236}">
                <a16:creationId xmlns:a16="http://schemas.microsoft.com/office/drawing/2014/main" id="{FC3EA0BE-1C7C-D147-BEAE-E9FFF5201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2257C5-FF77-D842-863A-D94B8C0CD287}"/>
              </a:ext>
            </a:extLst>
          </p:cNvPr>
          <p:cNvSpPr>
            <a:spLocks noGrp="1"/>
          </p:cNvSpPr>
          <p:nvPr>
            <p:ph type="sldNum" sz="quarter" idx="12"/>
          </p:nvPr>
        </p:nvSpPr>
        <p:spPr/>
        <p:txBody>
          <a:bodyPr/>
          <a:lstStyle/>
          <a:p>
            <a:fld id="{CDD49423-D559-C547-BD7B-1A94507DEABB}" type="slidenum">
              <a:rPr lang="en-US" smtClean="0"/>
              <a:t>‹#›</a:t>
            </a:fld>
            <a:endParaRPr lang="en-US"/>
          </a:p>
        </p:txBody>
      </p:sp>
    </p:spTree>
    <p:extLst>
      <p:ext uri="{BB962C8B-B14F-4D97-AF65-F5344CB8AC3E}">
        <p14:creationId xmlns:p14="http://schemas.microsoft.com/office/powerpoint/2010/main" val="391157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B4DAEC-67BA-AD46-9857-9719BB5AAE91}"/>
              </a:ext>
            </a:extLst>
          </p:cNvPr>
          <p:cNvSpPr>
            <a:spLocks noGrp="1"/>
          </p:cNvSpPr>
          <p:nvPr>
            <p:ph type="dt" sz="half" idx="10"/>
          </p:nvPr>
        </p:nvSpPr>
        <p:spPr/>
        <p:txBody>
          <a:bodyPr/>
          <a:lstStyle/>
          <a:p>
            <a:fld id="{84DB0BD0-331B-AC4F-9182-316A5C5BFB36}" type="datetimeFigureOut">
              <a:rPr lang="en-US" smtClean="0"/>
              <a:t>12/2/20</a:t>
            </a:fld>
            <a:endParaRPr lang="en-US"/>
          </a:p>
        </p:txBody>
      </p:sp>
      <p:sp>
        <p:nvSpPr>
          <p:cNvPr id="3" name="Footer Placeholder 2">
            <a:extLst>
              <a:ext uri="{FF2B5EF4-FFF2-40B4-BE49-F238E27FC236}">
                <a16:creationId xmlns:a16="http://schemas.microsoft.com/office/drawing/2014/main" id="{4967FED9-8AB1-E947-ABB3-6670433618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E0040-196F-9945-80B6-AD9B424584A0}"/>
              </a:ext>
            </a:extLst>
          </p:cNvPr>
          <p:cNvSpPr>
            <a:spLocks noGrp="1"/>
          </p:cNvSpPr>
          <p:nvPr>
            <p:ph type="sldNum" sz="quarter" idx="12"/>
          </p:nvPr>
        </p:nvSpPr>
        <p:spPr/>
        <p:txBody>
          <a:bodyPr/>
          <a:lstStyle/>
          <a:p>
            <a:fld id="{CDD49423-D559-C547-BD7B-1A94507DEABB}" type="slidenum">
              <a:rPr lang="en-US" smtClean="0"/>
              <a:t>‹#›</a:t>
            </a:fld>
            <a:endParaRPr lang="en-US"/>
          </a:p>
        </p:txBody>
      </p:sp>
    </p:spTree>
    <p:extLst>
      <p:ext uri="{BB962C8B-B14F-4D97-AF65-F5344CB8AC3E}">
        <p14:creationId xmlns:p14="http://schemas.microsoft.com/office/powerpoint/2010/main" val="121567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BB2D-4CBE-CD4E-B103-D5038B35E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CDD8A2-14B3-D349-BE46-010931BE05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88E27A-BE42-DA48-B0FD-F293B4E70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02057-509C-654C-97B4-BA33AF014C74}"/>
              </a:ext>
            </a:extLst>
          </p:cNvPr>
          <p:cNvSpPr>
            <a:spLocks noGrp="1"/>
          </p:cNvSpPr>
          <p:nvPr>
            <p:ph type="dt" sz="half" idx="10"/>
          </p:nvPr>
        </p:nvSpPr>
        <p:spPr/>
        <p:txBody>
          <a:bodyPr/>
          <a:lstStyle/>
          <a:p>
            <a:fld id="{84DB0BD0-331B-AC4F-9182-316A5C5BFB36}" type="datetimeFigureOut">
              <a:rPr lang="en-US" smtClean="0"/>
              <a:t>12/2/20</a:t>
            </a:fld>
            <a:endParaRPr lang="en-US"/>
          </a:p>
        </p:txBody>
      </p:sp>
      <p:sp>
        <p:nvSpPr>
          <p:cNvPr id="6" name="Footer Placeholder 5">
            <a:extLst>
              <a:ext uri="{FF2B5EF4-FFF2-40B4-BE49-F238E27FC236}">
                <a16:creationId xmlns:a16="http://schemas.microsoft.com/office/drawing/2014/main" id="{766B75A3-93CD-F046-BD26-F1211B64E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46FC7-103C-724D-B615-8C36D4991667}"/>
              </a:ext>
            </a:extLst>
          </p:cNvPr>
          <p:cNvSpPr>
            <a:spLocks noGrp="1"/>
          </p:cNvSpPr>
          <p:nvPr>
            <p:ph type="sldNum" sz="quarter" idx="12"/>
          </p:nvPr>
        </p:nvSpPr>
        <p:spPr/>
        <p:txBody>
          <a:bodyPr/>
          <a:lstStyle/>
          <a:p>
            <a:fld id="{CDD49423-D559-C547-BD7B-1A94507DEABB}" type="slidenum">
              <a:rPr lang="en-US" smtClean="0"/>
              <a:t>‹#›</a:t>
            </a:fld>
            <a:endParaRPr lang="en-US"/>
          </a:p>
        </p:txBody>
      </p:sp>
    </p:spTree>
    <p:extLst>
      <p:ext uri="{BB962C8B-B14F-4D97-AF65-F5344CB8AC3E}">
        <p14:creationId xmlns:p14="http://schemas.microsoft.com/office/powerpoint/2010/main" val="96296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8A90-CC48-D84E-AB7B-A804F6CDC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07A2C-32AA-7341-867E-D5265076DD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69733B-1AAF-6346-9832-3AEEEFED0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050F28-F84F-4C49-8AA6-939C160C8249}"/>
              </a:ext>
            </a:extLst>
          </p:cNvPr>
          <p:cNvSpPr>
            <a:spLocks noGrp="1"/>
          </p:cNvSpPr>
          <p:nvPr>
            <p:ph type="dt" sz="half" idx="10"/>
          </p:nvPr>
        </p:nvSpPr>
        <p:spPr/>
        <p:txBody>
          <a:bodyPr/>
          <a:lstStyle/>
          <a:p>
            <a:fld id="{84DB0BD0-331B-AC4F-9182-316A5C5BFB36}" type="datetimeFigureOut">
              <a:rPr lang="en-US" smtClean="0"/>
              <a:t>12/2/20</a:t>
            </a:fld>
            <a:endParaRPr lang="en-US"/>
          </a:p>
        </p:txBody>
      </p:sp>
      <p:sp>
        <p:nvSpPr>
          <p:cNvPr id="6" name="Footer Placeholder 5">
            <a:extLst>
              <a:ext uri="{FF2B5EF4-FFF2-40B4-BE49-F238E27FC236}">
                <a16:creationId xmlns:a16="http://schemas.microsoft.com/office/drawing/2014/main" id="{FBBBB70B-FBDA-514A-BAA0-566BAC1BF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C8CDA-3661-6F4D-847A-E754A2638746}"/>
              </a:ext>
            </a:extLst>
          </p:cNvPr>
          <p:cNvSpPr>
            <a:spLocks noGrp="1"/>
          </p:cNvSpPr>
          <p:nvPr>
            <p:ph type="sldNum" sz="quarter" idx="12"/>
          </p:nvPr>
        </p:nvSpPr>
        <p:spPr/>
        <p:txBody>
          <a:bodyPr/>
          <a:lstStyle/>
          <a:p>
            <a:fld id="{CDD49423-D559-C547-BD7B-1A94507DEABB}" type="slidenum">
              <a:rPr lang="en-US" smtClean="0"/>
              <a:t>‹#›</a:t>
            </a:fld>
            <a:endParaRPr lang="en-US"/>
          </a:p>
        </p:txBody>
      </p:sp>
    </p:spTree>
    <p:extLst>
      <p:ext uri="{BB962C8B-B14F-4D97-AF65-F5344CB8AC3E}">
        <p14:creationId xmlns:p14="http://schemas.microsoft.com/office/powerpoint/2010/main" val="366233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A14E7D-B4AF-8F4E-A423-1332B3028F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02E87B-053F-A941-A5D1-9A2E9B4D9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02A0A-0989-5048-80A5-19541E605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B0BD0-331B-AC4F-9182-316A5C5BFB36}" type="datetimeFigureOut">
              <a:rPr lang="en-US" smtClean="0"/>
              <a:t>12/2/20</a:t>
            </a:fld>
            <a:endParaRPr lang="en-US"/>
          </a:p>
        </p:txBody>
      </p:sp>
      <p:sp>
        <p:nvSpPr>
          <p:cNvPr id="5" name="Footer Placeholder 4">
            <a:extLst>
              <a:ext uri="{FF2B5EF4-FFF2-40B4-BE49-F238E27FC236}">
                <a16:creationId xmlns:a16="http://schemas.microsoft.com/office/drawing/2014/main" id="{6446BCAF-0754-EA48-A6B0-60C42DBB01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2F9708-85DA-9E46-BA8A-C96610FDF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49423-D559-C547-BD7B-1A94507DEABB}" type="slidenum">
              <a:rPr lang="en-US" smtClean="0"/>
              <a:t>‹#›</a:t>
            </a:fld>
            <a:endParaRPr lang="en-US"/>
          </a:p>
        </p:txBody>
      </p:sp>
    </p:spTree>
    <p:extLst>
      <p:ext uri="{BB962C8B-B14F-4D97-AF65-F5344CB8AC3E}">
        <p14:creationId xmlns:p14="http://schemas.microsoft.com/office/powerpoint/2010/main" val="2881473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Excel_97_-_2004_Worksheet.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77570"/>
            <a:ext cx="12261657" cy="6893677"/>
          </a:xfrm>
          <a:prstGeom prst="rect">
            <a:avLst/>
          </a:prstGeom>
          <a:solidFill>
            <a:schemeClr val="accent3">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latin typeface="Open Sans Light"/>
            </a:endParaRPr>
          </a:p>
        </p:txBody>
      </p:sp>
      <p:sp>
        <p:nvSpPr>
          <p:cNvPr id="2" name="Title 1"/>
          <p:cNvSpPr>
            <a:spLocks noGrp="1"/>
          </p:cNvSpPr>
          <p:nvPr>
            <p:ph type="ctrTitle"/>
          </p:nvPr>
        </p:nvSpPr>
        <p:spPr>
          <a:xfrm>
            <a:off x="1029706" y="662558"/>
            <a:ext cx="10363200" cy="912652"/>
          </a:xfrm>
        </p:spPr>
        <p:txBody>
          <a:bodyPr>
            <a:normAutofit fontScale="90000"/>
          </a:bodyPr>
          <a:lstStyle/>
          <a:p>
            <a:r>
              <a:rPr lang="en-US" b="1" dirty="0"/>
              <a:t>An AI-Powered Car Towing Management System using Automatic Number Plate Recognition</a:t>
            </a:r>
            <a:br>
              <a:rPr lang="en-US" dirty="0"/>
            </a:br>
            <a:endParaRPr lang="en-US" sz="4799" b="1" spc="300" dirty="0">
              <a:solidFill>
                <a:schemeClr val="bg1"/>
              </a:solidFill>
            </a:endParaRPr>
          </a:p>
        </p:txBody>
      </p:sp>
      <p:sp>
        <p:nvSpPr>
          <p:cNvPr id="3" name="Subtitle 2"/>
          <p:cNvSpPr>
            <a:spLocks noGrp="1"/>
          </p:cNvSpPr>
          <p:nvPr>
            <p:ph type="subTitle" idx="1"/>
          </p:nvPr>
        </p:nvSpPr>
        <p:spPr>
          <a:xfrm>
            <a:off x="4056489" y="1138901"/>
            <a:ext cx="3696171" cy="312649"/>
          </a:xfrm>
        </p:spPr>
        <p:txBody>
          <a:bodyPr>
            <a:noAutofit/>
          </a:bodyPr>
          <a:lstStyle/>
          <a:p>
            <a:endParaRPr lang="en-US" sz="2999" spc="300" dirty="0">
              <a:solidFill>
                <a:schemeClr val="bg1">
                  <a:lumMod val="65000"/>
                </a:schemeClr>
              </a:solidFill>
            </a:endParaRPr>
          </a:p>
          <a:p>
            <a:r>
              <a:rPr lang="en-US" sz="2500" spc="300" dirty="0">
                <a:solidFill>
                  <a:schemeClr val="tx1"/>
                </a:solidFill>
              </a:rPr>
              <a:t>Presented by:</a:t>
            </a:r>
          </a:p>
          <a:p>
            <a:r>
              <a:rPr lang="en-US" sz="2500" spc="300" dirty="0">
                <a:solidFill>
                  <a:schemeClr val="tx1"/>
                </a:solidFill>
              </a:rPr>
              <a:t>Sheikh Tareq Ahmed</a:t>
            </a:r>
            <a:endParaRPr lang="en-US" sz="2500" b="1" spc="300" dirty="0">
              <a:solidFill>
                <a:schemeClr val="bg1"/>
              </a:solidFill>
            </a:endParaRPr>
          </a:p>
          <a:p>
            <a:endParaRPr lang="en-US" sz="2999" b="1" spc="300" dirty="0">
              <a:solidFill>
                <a:schemeClr val="bg1"/>
              </a:solidFill>
            </a:endParaRPr>
          </a:p>
        </p:txBody>
      </p:sp>
      <p:sp>
        <p:nvSpPr>
          <p:cNvPr id="6" name="Rectangle 5"/>
          <p:cNvSpPr/>
          <p:nvPr/>
        </p:nvSpPr>
        <p:spPr>
          <a:xfrm>
            <a:off x="5434585" y="2273892"/>
            <a:ext cx="776721" cy="639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45664" tIns="22833" rIns="45664" bIns="22833" rtlCol="0" anchor="ctr"/>
          <a:lstStyle/>
          <a:p>
            <a:pPr algn="ctr"/>
            <a:endParaRPr lang="en-US" sz="900" dirty="0">
              <a:solidFill>
                <a:schemeClr val="accent2"/>
              </a:solidFill>
              <a:latin typeface="Open Sans Light"/>
            </a:endParaRPr>
          </a:p>
        </p:txBody>
      </p:sp>
      <p:sp>
        <p:nvSpPr>
          <p:cNvPr id="9" name="Text Placeholder 3">
            <a:extLst>
              <a:ext uri="{FF2B5EF4-FFF2-40B4-BE49-F238E27FC236}">
                <a16:creationId xmlns:a16="http://schemas.microsoft.com/office/drawing/2014/main" id="{3756210E-BA82-4BC6-A9F3-F9C86106F04D}"/>
              </a:ext>
            </a:extLst>
          </p:cNvPr>
          <p:cNvSpPr txBox="1">
            <a:spLocks/>
          </p:cNvSpPr>
          <p:nvPr/>
        </p:nvSpPr>
        <p:spPr>
          <a:xfrm>
            <a:off x="2729080" y="6419080"/>
            <a:ext cx="5856843" cy="809283"/>
          </a:xfrm>
          <a:prstGeom prst="rect">
            <a:avLst/>
          </a:prstGeom>
        </p:spPr>
        <p:txBody>
          <a:bodyPr/>
          <a:lstStyle>
            <a:lvl1pPr marL="0" indent="0" algn="ctr" defTabSz="1087444"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a:lstStyle>
          <a:p>
            <a:r>
              <a:rPr lang="en-US" b="1" spc="300" dirty="0">
                <a:solidFill>
                  <a:schemeClr val="bg1"/>
                </a:solidFill>
              </a:rPr>
              <a:t>     Dec 4, 2020</a:t>
            </a:r>
            <a:endParaRPr lang="ru-RU" sz="1200" dirty="0">
              <a:solidFill>
                <a:schemeClr val="bg1">
                  <a:lumMod val="75000"/>
                </a:schemeClr>
              </a:solidFill>
            </a:endParaRPr>
          </a:p>
        </p:txBody>
      </p:sp>
      <p:sp>
        <p:nvSpPr>
          <p:cNvPr id="11" name="Text Placeholder 2">
            <a:extLst>
              <a:ext uri="{FF2B5EF4-FFF2-40B4-BE49-F238E27FC236}">
                <a16:creationId xmlns:a16="http://schemas.microsoft.com/office/drawing/2014/main" id="{54DF4DD0-D832-4A06-9170-F43FCF8E12E4}"/>
              </a:ext>
            </a:extLst>
          </p:cNvPr>
          <p:cNvSpPr txBox="1">
            <a:spLocks/>
          </p:cNvSpPr>
          <p:nvPr/>
        </p:nvSpPr>
        <p:spPr>
          <a:xfrm>
            <a:off x="2563641" y="3446402"/>
            <a:ext cx="6187723" cy="756704"/>
          </a:xfrm>
          <a:prstGeom prst="rect">
            <a:avLst/>
          </a:prstGeom>
        </p:spPr>
        <p:txBody>
          <a:bodyPr vert="horz" lIns="45714" tIns="22857" rIns="45714" bIns="22857" rtlCol="0">
            <a:noAutofit/>
          </a:bodyPr>
          <a:lstStyle>
            <a:lvl1pPr marL="0" indent="0" algn="l" defTabSz="1828800" rtl="0" eaLnBrk="1" latinLnBrk="0" hangingPunct="1">
              <a:lnSpc>
                <a:spcPct val="90000"/>
              </a:lnSpc>
              <a:spcBef>
                <a:spcPts val="2000"/>
              </a:spcBef>
              <a:buFont typeface="Arial" panose="020B0604020202020204" pitchFamily="34" charset="0"/>
              <a:buNone/>
              <a:defRPr sz="7000" b="0" i="0" kern="1200">
                <a:solidFill>
                  <a:schemeClr val="tx2"/>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2"/>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2"/>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2"/>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2"/>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0" algn="ctr">
              <a:defRPr/>
            </a:pPr>
            <a:r>
              <a:rPr lang="en-US" sz="1600" b="1" dirty="0">
                <a:solidFill>
                  <a:srgbClr val="FFCD00"/>
                </a:solidFill>
                <a:latin typeface="Lucida Grande"/>
              </a:rPr>
              <a:t>	College of Engineering	</a:t>
            </a:r>
          </a:p>
          <a:p>
            <a:pPr lvl="0" algn="ctr">
              <a:defRPr/>
            </a:pPr>
            <a:r>
              <a:rPr lang="en-US" sz="1600" b="1" dirty="0">
                <a:solidFill>
                  <a:srgbClr val="FFCD00"/>
                </a:solidFill>
                <a:latin typeface="Lucida Grande"/>
              </a:rPr>
              <a:t>Department of Computer Science</a:t>
            </a:r>
          </a:p>
          <a:p>
            <a:pPr lvl="0" algn="ctr">
              <a:defRPr/>
            </a:pPr>
            <a:r>
              <a:rPr lang="en-US" sz="1600" b="1" dirty="0">
                <a:solidFill>
                  <a:srgbClr val="FFCD00"/>
                </a:solidFill>
                <a:latin typeface="Lucida Grande"/>
              </a:rPr>
              <a:t>MSc Computer Science, Prairie View A&amp;M University, Texas</a:t>
            </a:r>
            <a:endParaRPr lang="en-US" sz="1600" dirty="0">
              <a:solidFill>
                <a:srgbClr val="FFCD00"/>
              </a:solidFill>
              <a:latin typeface="Lucida Grande"/>
            </a:endParaRPr>
          </a:p>
        </p:txBody>
      </p:sp>
      <p:pic>
        <p:nvPicPr>
          <p:cNvPr id="10" name="Picture 9"/>
          <p:cNvPicPr>
            <a:picLocks noChangeAspect="1"/>
          </p:cNvPicPr>
          <p:nvPr/>
        </p:nvPicPr>
        <p:blipFill>
          <a:blip r:embed="rId2"/>
          <a:stretch>
            <a:fillRect/>
          </a:stretch>
        </p:blipFill>
        <p:spPr>
          <a:xfrm>
            <a:off x="4978048" y="4915325"/>
            <a:ext cx="1689787" cy="1424084"/>
          </a:xfrm>
          <a:prstGeom prst="rect">
            <a:avLst/>
          </a:prstGeom>
        </p:spPr>
      </p:pic>
      <p:sp>
        <p:nvSpPr>
          <p:cNvPr id="13" name="Text Placeholder 3">
            <a:extLst>
              <a:ext uri="{FF2B5EF4-FFF2-40B4-BE49-F238E27FC236}">
                <a16:creationId xmlns:a16="http://schemas.microsoft.com/office/drawing/2014/main" id="{3756210E-BA82-4BC6-A9F3-F9C86106F04D}"/>
              </a:ext>
            </a:extLst>
          </p:cNvPr>
          <p:cNvSpPr txBox="1">
            <a:spLocks/>
          </p:cNvSpPr>
          <p:nvPr/>
        </p:nvSpPr>
        <p:spPr>
          <a:xfrm>
            <a:off x="2894521" y="2878657"/>
            <a:ext cx="5856843" cy="809283"/>
          </a:xfrm>
          <a:prstGeom prst="rect">
            <a:avLst/>
          </a:prstGeom>
        </p:spPr>
        <p:txBody>
          <a:bodyPr/>
          <a:lstStyle>
            <a:lvl1pPr marL="0" indent="0" algn="ctr" defTabSz="1087444" rtl="0" eaLnBrk="1" latinLnBrk="0" hangingPunct="1">
              <a:lnSpc>
                <a:spcPct val="130000"/>
              </a:lnSpc>
              <a:spcBef>
                <a:spcPct val="20000"/>
              </a:spcBef>
              <a:buFont typeface="Arial"/>
              <a:buNone/>
              <a:defRPr sz="2400" kern="1200">
                <a:solidFill>
                  <a:schemeClr val="tx2"/>
                </a:solidFill>
                <a:latin typeface="Open Sans Light"/>
                <a:ea typeface="+mn-ea"/>
                <a:cs typeface="Open Sans Light"/>
              </a:defRPr>
            </a:lvl1pPr>
            <a:lvl2pPr marL="1087444"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2pPr>
            <a:lvl3pPr marL="2174887"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3pPr>
            <a:lvl4pPr marL="3262338"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4pPr>
            <a:lvl5pPr marL="4349779" indent="0" algn="ctr" defTabSz="1087444" rtl="0" eaLnBrk="1" latinLnBrk="0" hangingPunct="1">
              <a:lnSpc>
                <a:spcPct val="130000"/>
              </a:lnSpc>
              <a:spcBef>
                <a:spcPct val="20000"/>
              </a:spcBef>
              <a:buFont typeface="Arial"/>
              <a:buNone/>
              <a:defRPr sz="3100" kern="1200">
                <a:solidFill>
                  <a:schemeClr val="tx2"/>
                </a:solidFill>
                <a:latin typeface="Open Sans"/>
                <a:ea typeface="+mn-ea"/>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a:lstStyle>
          <a:p>
            <a:r>
              <a:rPr lang="en-US" b="1" spc="300" dirty="0">
                <a:solidFill>
                  <a:schemeClr val="tx1"/>
                </a:solidFill>
              </a:rPr>
              <a:t>   Advisor: Dr. Ahmed Ahmed</a:t>
            </a:r>
            <a:endParaRPr lang="ru-RU" sz="1200" dirty="0">
              <a:solidFill>
                <a:schemeClr val="tx1"/>
              </a:solidFill>
            </a:endParaRPr>
          </a:p>
        </p:txBody>
      </p:sp>
    </p:spTree>
    <p:extLst>
      <p:ext uri="{BB962C8B-B14F-4D97-AF65-F5344CB8AC3E}">
        <p14:creationId xmlns:p14="http://schemas.microsoft.com/office/powerpoint/2010/main" val="212818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FE30-E007-4F44-9912-51FF158BE4E6}"/>
              </a:ext>
            </a:extLst>
          </p:cNvPr>
          <p:cNvSpPr>
            <a:spLocks noGrp="1"/>
          </p:cNvSpPr>
          <p:nvPr>
            <p:ph type="title"/>
          </p:nvPr>
        </p:nvSpPr>
        <p:spPr/>
        <p:txBody>
          <a:bodyPr/>
          <a:lstStyle/>
          <a:p>
            <a:r>
              <a:rPr lang="en-US" dirty="0"/>
              <a:t>Opening</a:t>
            </a:r>
            <a:br>
              <a:rPr lang="en-US" dirty="0"/>
            </a:br>
            <a:endParaRPr lang="en-US" dirty="0"/>
          </a:p>
        </p:txBody>
      </p:sp>
      <p:pic>
        <p:nvPicPr>
          <p:cNvPr id="4" name="Content Placeholder 3" descr="Icon&#10;&#10;Description automatically generated">
            <a:extLst>
              <a:ext uri="{FF2B5EF4-FFF2-40B4-BE49-F238E27FC236}">
                <a16:creationId xmlns:a16="http://schemas.microsoft.com/office/drawing/2014/main" id="{EFDB52B4-0B44-494D-90DF-654A8ADFAB5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03080" y="2748271"/>
            <a:ext cx="3614738" cy="2698751"/>
          </a:xfrm>
          <a:prstGeom prst="rect">
            <a:avLst/>
          </a:prstGeom>
        </p:spPr>
      </p:pic>
      <p:sp>
        <p:nvSpPr>
          <p:cNvPr id="5" name="Text Placeholder 4">
            <a:extLst>
              <a:ext uri="{FF2B5EF4-FFF2-40B4-BE49-F238E27FC236}">
                <a16:creationId xmlns:a16="http://schemas.microsoft.com/office/drawing/2014/main" id="{F9E84EDD-D923-D849-BA09-F48233615084}"/>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600" dirty="0"/>
              <a:t>A erosion then dealation</a:t>
            </a:r>
            <a:r>
              <a:rPr lang="en-US" sz="2600" dirty="0">
                <a:effectLst/>
              </a:rPr>
              <a:t> </a:t>
            </a:r>
            <a:endParaRPr lang="en-US" sz="2600" dirty="0"/>
          </a:p>
        </p:txBody>
      </p:sp>
      <p:sp>
        <p:nvSpPr>
          <p:cNvPr id="6" name="TextBox 5">
            <a:extLst>
              <a:ext uri="{FF2B5EF4-FFF2-40B4-BE49-F238E27FC236}">
                <a16:creationId xmlns:a16="http://schemas.microsoft.com/office/drawing/2014/main" id="{6F6AFC8C-8AFE-6F4F-A8E8-08FDD8AB9EF0}"/>
              </a:ext>
            </a:extLst>
          </p:cNvPr>
          <p:cNvSpPr txBox="1"/>
          <p:nvPr/>
        </p:nvSpPr>
        <p:spPr>
          <a:xfrm>
            <a:off x="2081007" y="5868988"/>
            <a:ext cx="8205993" cy="369332"/>
          </a:xfrm>
          <a:prstGeom prst="rect">
            <a:avLst/>
          </a:prstGeom>
          <a:noFill/>
        </p:spPr>
        <p:txBody>
          <a:bodyPr wrap="square" rtlCol="0">
            <a:spAutoFit/>
          </a:bodyPr>
          <a:lstStyle/>
          <a:p>
            <a:r>
              <a:rPr lang="en-US" dirty="0"/>
              <a:t>Source: http://</a:t>
            </a:r>
            <a:r>
              <a:rPr lang="en-US" dirty="0" err="1"/>
              <a:t>docs.opencv.org</a:t>
            </a:r>
            <a:r>
              <a:rPr lang="en-US" dirty="0"/>
              <a:t>/master/d9/d61/</a:t>
            </a:r>
            <a:r>
              <a:rPr lang="en-US" dirty="0" err="1"/>
              <a:t>tutorial_py_morphological_ops.html</a:t>
            </a:r>
            <a:endParaRPr lang="en-US" dirty="0"/>
          </a:p>
        </p:txBody>
      </p:sp>
    </p:spTree>
    <p:extLst>
      <p:ext uri="{BB962C8B-B14F-4D97-AF65-F5344CB8AC3E}">
        <p14:creationId xmlns:p14="http://schemas.microsoft.com/office/powerpoint/2010/main" val="156507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FE30-E007-4F44-9912-51FF158BE4E6}"/>
              </a:ext>
            </a:extLst>
          </p:cNvPr>
          <p:cNvSpPr>
            <a:spLocks noGrp="1"/>
          </p:cNvSpPr>
          <p:nvPr>
            <p:ph type="title"/>
          </p:nvPr>
        </p:nvSpPr>
        <p:spPr/>
        <p:txBody>
          <a:bodyPr/>
          <a:lstStyle/>
          <a:p>
            <a:r>
              <a:rPr lang="en-US" dirty="0"/>
              <a:t>Closing</a:t>
            </a:r>
            <a:br>
              <a:rPr lang="en-US" dirty="0"/>
            </a:br>
            <a:endParaRPr lang="en-US" dirty="0"/>
          </a:p>
        </p:txBody>
      </p:sp>
      <p:sp>
        <p:nvSpPr>
          <p:cNvPr id="5" name="Text Placeholder 4">
            <a:extLst>
              <a:ext uri="{FF2B5EF4-FFF2-40B4-BE49-F238E27FC236}">
                <a16:creationId xmlns:a16="http://schemas.microsoft.com/office/drawing/2014/main" id="{F9E84EDD-D923-D849-BA09-F48233615084}"/>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600" dirty="0"/>
              <a:t>A dilation then erosion</a:t>
            </a:r>
            <a:r>
              <a:rPr lang="en-US" sz="2600" dirty="0">
                <a:effectLst/>
              </a:rPr>
              <a:t> </a:t>
            </a:r>
            <a:endParaRPr lang="en-US" sz="2600" dirty="0"/>
          </a:p>
        </p:txBody>
      </p:sp>
      <p:pic>
        <p:nvPicPr>
          <p:cNvPr id="6" name="Picture 5" descr="A picture containing drawing, knot&#10;&#10;Description automatically generated">
            <a:extLst>
              <a:ext uri="{FF2B5EF4-FFF2-40B4-BE49-F238E27FC236}">
                <a16:creationId xmlns:a16="http://schemas.microsoft.com/office/drawing/2014/main" id="{3A4D3CB1-A934-4F44-808C-435B3E7B995D}"/>
              </a:ext>
            </a:extLst>
          </p:cNvPr>
          <p:cNvPicPr/>
          <p:nvPr/>
        </p:nvPicPr>
        <p:blipFill>
          <a:blip r:embed="rId2">
            <a:extLst>
              <a:ext uri="{28A0092B-C50C-407E-A947-70E740481C1C}">
                <a14:useLocalDpi xmlns:a14="http://schemas.microsoft.com/office/drawing/2010/main" val="0"/>
              </a:ext>
            </a:extLst>
          </a:blip>
          <a:stretch>
            <a:fillRect/>
          </a:stretch>
        </p:blipFill>
        <p:spPr>
          <a:xfrm>
            <a:off x="3875087" y="2895601"/>
            <a:ext cx="4040188" cy="2562224"/>
          </a:xfrm>
          <a:prstGeom prst="rect">
            <a:avLst/>
          </a:prstGeom>
        </p:spPr>
      </p:pic>
      <p:sp>
        <p:nvSpPr>
          <p:cNvPr id="9" name="TextBox 8">
            <a:extLst>
              <a:ext uri="{FF2B5EF4-FFF2-40B4-BE49-F238E27FC236}">
                <a16:creationId xmlns:a16="http://schemas.microsoft.com/office/drawing/2014/main" id="{41889212-25BF-EE40-B382-F678B7E00243}"/>
              </a:ext>
            </a:extLst>
          </p:cNvPr>
          <p:cNvSpPr txBox="1"/>
          <p:nvPr/>
        </p:nvSpPr>
        <p:spPr>
          <a:xfrm>
            <a:off x="914400" y="12812710"/>
            <a:ext cx="17277940" cy="461665"/>
          </a:xfrm>
          <a:prstGeom prst="rect">
            <a:avLst/>
          </a:prstGeom>
          <a:noFill/>
        </p:spPr>
        <p:txBody>
          <a:bodyPr wrap="square" rtlCol="0" anchor="t">
            <a:spAutoFit/>
          </a:bodyPr>
          <a:lstStyle/>
          <a:p>
            <a:pPr algn="ctr"/>
            <a:r>
              <a:rPr lang="en-US" sz="2400" b="1" spc="600" dirty="0"/>
              <a:t>Source: </a:t>
            </a:r>
            <a:r>
              <a:rPr lang="en-US" sz="2400" u="sng" dirty="0"/>
              <a:t>https://arxiv.org/abs/1703.06870v3</a:t>
            </a:r>
            <a:endParaRPr lang="en-US" sz="2200" spc="300" dirty="0"/>
          </a:p>
        </p:txBody>
      </p:sp>
      <p:sp>
        <p:nvSpPr>
          <p:cNvPr id="12" name="TextBox 11">
            <a:extLst>
              <a:ext uri="{FF2B5EF4-FFF2-40B4-BE49-F238E27FC236}">
                <a16:creationId xmlns:a16="http://schemas.microsoft.com/office/drawing/2014/main" id="{855BD8DE-108F-1546-97D7-47FD0543F158}"/>
              </a:ext>
            </a:extLst>
          </p:cNvPr>
          <p:cNvSpPr txBox="1"/>
          <p:nvPr/>
        </p:nvSpPr>
        <p:spPr>
          <a:xfrm>
            <a:off x="2081007" y="5868988"/>
            <a:ext cx="8205993" cy="369332"/>
          </a:xfrm>
          <a:prstGeom prst="rect">
            <a:avLst/>
          </a:prstGeom>
          <a:noFill/>
        </p:spPr>
        <p:txBody>
          <a:bodyPr wrap="square" rtlCol="0">
            <a:spAutoFit/>
          </a:bodyPr>
          <a:lstStyle/>
          <a:p>
            <a:r>
              <a:rPr lang="en-US" dirty="0"/>
              <a:t>Source: http://</a:t>
            </a:r>
            <a:r>
              <a:rPr lang="en-US" dirty="0" err="1"/>
              <a:t>docs.opencv.org</a:t>
            </a:r>
            <a:r>
              <a:rPr lang="en-US" dirty="0"/>
              <a:t>/master/d9/d61/</a:t>
            </a:r>
            <a:r>
              <a:rPr lang="en-US" dirty="0" err="1"/>
              <a:t>tutorial_py_morphological_ops.html</a:t>
            </a:r>
            <a:endParaRPr lang="en-US" dirty="0"/>
          </a:p>
        </p:txBody>
      </p:sp>
    </p:spTree>
    <p:extLst>
      <p:ext uri="{BB962C8B-B14F-4D97-AF65-F5344CB8AC3E}">
        <p14:creationId xmlns:p14="http://schemas.microsoft.com/office/powerpoint/2010/main" val="142053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1624-31B8-384F-89A9-60F3908B6376}"/>
              </a:ext>
            </a:extLst>
          </p:cNvPr>
          <p:cNvSpPr>
            <a:spLocks noGrp="1"/>
          </p:cNvSpPr>
          <p:nvPr>
            <p:ph type="title"/>
          </p:nvPr>
        </p:nvSpPr>
        <p:spPr>
          <a:xfrm>
            <a:off x="391378" y="320675"/>
            <a:ext cx="11407487" cy="1325563"/>
          </a:xfrm>
        </p:spPr>
        <p:txBody>
          <a:bodyPr>
            <a:normAutofit/>
          </a:bodyPr>
          <a:lstStyle/>
          <a:p>
            <a:r>
              <a:rPr lang="en-US" sz="4200" b="1"/>
              <a:t>Module for Detecting Number Plates</a:t>
            </a:r>
            <a:br>
              <a:rPr lang="en-US" sz="4200"/>
            </a:br>
            <a:endParaRPr lang="en-US" sz="4200"/>
          </a:p>
        </p:txBody>
      </p:sp>
      <p:graphicFrame>
        <p:nvGraphicFramePr>
          <p:cNvPr id="8" name="Content Placeholder 4">
            <a:extLst>
              <a:ext uri="{FF2B5EF4-FFF2-40B4-BE49-F238E27FC236}">
                <a16:creationId xmlns:a16="http://schemas.microsoft.com/office/drawing/2014/main" id="{3D4C6044-8C4A-4D80-A3E2-C3924466CD7D}"/>
              </a:ext>
            </a:extLst>
          </p:cNvPr>
          <p:cNvGraphicFramePr>
            <a:graphicFrameLocks noGrp="1"/>
          </p:cNvGraphicFramePr>
          <p:nvPr>
            <p:ph idx="1"/>
            <p:extLst>
              <p:ext uri="{D42A27DB-BD31-4B8C-83A1-F6EECF244321}">
                <p14:modId xmlns:p14="http://schemas.microsoft.com/office/powerpoint/2010/main" val="1745818165"/>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6080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47A6B-DC69-434F-BA1A-3B4087558F34}"/>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b="1"/>
              <a:t>Proposed Algorithm for Detecting the Number Plate</a:t>
            </a:r>
            <a:r>
              <a:rPr lang="en-US" sz="3400">
                <a:effectLst/>
              </a:rPr>
              <a:t> </a:t>
            </a:r>
            <a:endParaRPr lang="en-US" sz="3400"/>
          </a:p>
        </p:txBody>
      </p:sp>
      <p:sp>
        <p:nvSpPr>
          <p:cNvPr id="22"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Text&#10;&#10;Description automatically generated">
            <a:extLst>
              <a:ext uri="{FF2B5EF4-FFF2-40B4-BE49-F238E27FC236}">
                <a16:creationId xmlns:a16="http://schemas.microsoft.com/office/drawing/2014/main" id="{1F652A27-1D71-DF4E-8390-759DCEE0C312}"/>
              </a:ext>
            </a:extLst>
          </p:cNvPr>
          <p:cNvPicPr>
            <a:picLocks noGrp="1" noChangeAspect="1"/>
          </p:cNvPicPr>
          <p:nvPr>
            <p:ph idx="1"/>
          </p:nvPr>
        </p:nvPicPr>
        <p:blipFill rotWithShape="1">
          <a:blip r:embed="rId2"/>
          <a:srcRect r="9858" b="1"/>
          <a:stretch/>
        </p:blipFill>
        <p:spPr>
          <a:xfrm>
            <a:off x="545238" y="858525"/>
            <a:ext cx="7608304" cy="5211906"/>
          </a:xfrm>
          <a:prstGeom prst="rect">
            <a:avLst/>
          </a:prstGeom>
        </p:spPr>
      </p:pic>
      <p:sp>
        <p:nvSpPr>
          <p:cNvPr id="26" name="Rectangle 2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96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8DD0-1418-CF4E-98C6-0D9224884AB7}"/>
              </a:ext>
            </a:extLst>
          </p:cNvPr>
          <p:cNvSpPr>
            <a:spLocks noGrp="1"/>
          </p:cNvSpPr>
          <p:nvPr>
            <p:ph type="title"/>
          </p:nvPr>
        </p:nvSpPr>
        <p:spPr/>
        <p:txBody>
          <a:bodyPr/>
          <a:lstStyle/>
          <a:p>
            <a:r>
              <a:rPr lang="en-US" b="1" dirty="0"/>
              <a:t>Steps of Finding a number plate</a:t>
            </a:r>
            <a:r>
              <a:rPr lang="en-US" dirty="0">
                <a:effectLst/>
              </a:rPr>
              <a:t> </a:t>
            </a:r>
            <a:endParaRPr lang="en-US" dirty="0"/>
          </a:p>
        </p:txBody>
      </p:sp>
      <p:pic>
        <p:nvPicPr>
          <p:cNvPr id="3" name="Picture 2" descr="Diagram&#10;&#10;Description automatically generated">
            <a:extLst>
              <a:ext uri="{FF2B5EF4-FFF2-40B4-BE49-F238E27FC236}">
                <a16:creationId xmlns:a16="http://schemas.microsoft.com/office/drawing/2014/main" id="{82547C85-97C1-584F-9E92-68C3BB6FF4DA}"/>
              </a:ext>
            </a:extLst>
          </p:cNvPr>
          <p:cNvPicPr/>
          <p:nvPr/>
        </p:nvPicPr>
        <p:blipFill>
          <a:blip r:embed="rId2">
            <a:extLst>
              <a:ext uri="{28A0092B-C50C-407E-A947-70E740481C1C}">
                <a14:useLocalDpi xmlns:a14="http://schemas.microsoft.com/office/drawing/2010/main" val="0"/>
              </a:ext>
            </a:extLst>
          </a:blip>
          <a:stretch>
            <a:fillRect/>
          </a:stretch>
        </p:blipFill>
        <p:spPr>
          <a:xfrm>
            <a:off x="3743324" y="1690688"/>
            <a:ext cx="4251325" cy="4635500"/>
          </a:xfrm>
          <a:prstGeom prst="rect">
            <a:avLst/>
          </a:prstGeom>
        </p:spPr>
      </p:pic>
    </p:spTree>
    <p:extLst>
      <p:ext uri="{BB962C8B-B14F-4D97-AF65-F5344CB8AC3E}">
        <p14:creationId xmlns:p14="http://schemas.microsoft.com/office/powerpoint/2010/main" val="360511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042E-68E2-FE44-9913-0773F2E52314}"/>
              </a:ext>
            </a:extLst>
          </p:cNvPr>
          <p:cNvSpPr>
            <a:spLocks noGrp="1"/>
          </p:cNvSpPr>
          <p:nvPr>
            <p:ph type="title"/>
          </p:nvPr>
        </p:nvSpPr>
        <p:spPr/>
        <p:txBody>
          <a:bodyPr/>
          <a:lstStyle/>
          <a:p>
            <a:r>
              <a:rPr lang="en-US" b="1" dirty="0"/>
              <a:t>Step 1: Image Preprocessing</a:t>
            </a:r>
            <a:br>
              <a:rPr lang="en-US" dirty="0"/>
            </a:br>
            <a:endParaRPr lang="en-US" dirty="0"/>
          </a:p>
        </p:txBody>
      </p:sp>
      <p:pic>
        <p:nvPicPr>
          <p:cNvPr id="3" name="Picture 2" descr="Graphical user interface&#10;&#10;Description automatically generated">
            <a:extLst>
              <a:ext uri="{FF2B5EF4-FFF2-40B4-BE49-F238E27FC236}">
                <a16:creationId xmlns:a16="http://schemas.microsoft.com/office/drawing/2014/main" id="{B9D9BFE9-4A86-574F-8EEE-6D32E08FCE48}"/>
              </a:ext>
            </a:extLst>
          </p:cNvPr>
          <p:cNvPicPr/>
          <p:nvPr/>
        </p:nvPicPr>
        <p:blipFill>
          <a:blip r:embed="rId2">
            <a:extLst>
              <a:ext uri="{28A0092B-C50C-407E-A947-70E740481C1C}">
                <a14:useLocalDpi xmlns:a14="http://schemas.microsoft.com/office/drawing/2010/main" val="0"/>
              </a:ext>
            </a:extLst>
          </a:blip>
          <a:stretch>
            <a:fillRect/>
          </a:stretch>
        </p:blipFill>
        <p:spPr>
          <a:xfrm>
            <a:off x="1771650" y="1690688"/>
            <a:ext cx="8886825" cy="3467100"/>
          </a:xfrm>
          <a:prstGeom prst="rect">
            <a:avLst/>
          </a:prstGeom>
        </p:spPr>
      </p:pic>
    </p:spTree>
    <p:extLst>
      <p:ext uri="{BB962C8B-B14F-4D97-AF65-F5344CB8AC3E}">
        <p14:creationId xmlns:p14="http://schemas.microsoft.com/office/powerpoint/2010/main" val="17075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4F95-36CF-3A4E-93B2-32EDC843F1AC}"/>
              </a:ext>
            </a:extLst>
          </p:cNvPr>
          <p:cNvSpPr>
            <a:spLocks noGrp="1"/>
          </p:cNvSpPr>
          <p:nvPr>
            <p:ph type="title"/>
          </p:nvPr>
        </p:nvSpPr>
        <p:spPr/>
        <p:txBody>
          <a:bodyPr/>
          <a:lstStyle/>
          <a:p>
            <a:r>
              <a:rPr lang="en-US" b="1" dirty="0"/>
              <a:t>Step 2:</a:t>
            </a:r>
            <a:r>
              <a:rPr lang="en-US" dirty="0"/>
              <a:t> </a:t>
            </a:r>
            <a:r>
              <a:rPr lang="en-US" b="1" dirty="0"/>
              <a:t>Finding Possible Characters</a:t>
            </a:r>
            <a:br>
              <a:rPr lang="en-US" dirty="0"/>
            </a:br>
            <a:endParaRPr lang="en-US" dirty="0"/>
          </a:p>
        </p:txBody>
      </p:sp>
      <p:pic>
        <p:nvPicPr>
          <p:cNvPr id="3" name="Picture 2" descr="Graphical user interface, application&#10;&#10;Description automatically generated">
            <a:extLst>
              <a:ext uri="{FF2B5EF4-FFF2-40B4-BE49-F238E27FC236}">
                <a16:creationId xmlns:a16="http://schemas.microsoft.com/office/drawing/2014/main" id="{DBFBD9F7-D7AE-9C40-88AD-71D817BD562F}"/>
              </a:ext>
            </a:extLst>
          </p:cNvPr>
          <p:cNvPicPr/>
          <p:nvPr/>
        </p:nvPicPr>
        <p:blipFill>
          <a:blip r:embed="rId2">
            <a:extLst>
              <a:ext uri="{28A0092B-C50C-407E-A947-70E740481C1C}">
                <a14:useLocalDpi xmlns:a14="http://schemas.microsoft.com/office/drawing/2010/main" val="0"/>
              </a:ext>
            </a:extLst>
          </a:blip>
          <a:stretch>
            <a:fillRect/>
          </a:stretch>
        </p:blipFill>
        <p:spPr>
          <a:xfrm>
            <a:off x="1900238" y="1885950"/>
            <a:ext cx="8001000" cy="3328988"/>
          </a:xfrm>
          <a:prstGeom prst="rect">
            <a:avLst/>
          </a:prstGeom>
        </p:spPr>
      </p:pic>
    </p:spTree>
    <p:extLst>
      <p:ext uri="{BB962C8B-B14F-4D97-AF65-F5344CB8AC3E}">
        <p14:creationId xmlns:p14="http://schemas.microsoft.com/office/powerpoint/2010/main" val="233673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BF7E-0589-E54F-8A1F-021E28DF49DA}"/>
              </a:ext>
            </a:extLst>
          </p:cNvPr>
          <p:cNvSpPr>
            <a:spLocks noGrp="1"/>
          </p:cNvSpPr>
          <p:nvPr>
            <p:ph type="title"/>
          </p:nvPr>
        </p:nvSpPr>
        <p:spPr/>
        <p:txBody>
          <a:bodyPr>
            <a:normAutofit fontScale="90000"/>
          </a:bodyPr>
          <a:lstStyle/>
          <a:p>
            <a:r>
              <a:rPr lang="en-US" b="1" dirty="0"/>
              <a:t>Step 3: Finding list of the list of Matching Character</a:t>
            </a:r>
            <a:br>
              <a:rPr lang="en-US" dirty="0"/>
            </a:br>
            <a:endParaRPr lang="en-US" dirty="0"/>
          </a:p>
        </p:txBody>
      </p:sp>
      <p:pic>
        <p:nvPicPr>
          <p:cNvPr id="3" name="Picture 2" descr="Graphical user interface, application&#10;&#10;Description automatically generated">
            <a:extLst>
              <a:ext uri="{FF2B5EF4-FFF2-40B4-BE49-F238E27FC236}">
                <a16:creationId xmlns:a16="http://schemas.microsoft.com/office/drawing/2014/main" id="{855B537C-E52F-CD46-9727-68713F3E295E}"/>
              </a:ext>
            </a:extLst>
          </p:cNvPr>
          <p:cNvPicPr/>
          <p:nvPr/>
        </p:nvPicPr>
        <p:blipFill>
          <a:blip r:embed="rId2">
            <a:extLst>
              <a:ext uri="{28A0092B-C50C-407E-A947-70E740481C1C}">
                <a14:useLocalDpi xmlns:a14="http://schemas.microsoft.com/office/drawing/2010/main" val="0"/>
              </a:ext>
            </a:extLst>
          </a:blip>
          <a:stretch>
            <a:fillRect/>
          </a:stretch>
        </p:blipFill>
        <p:spPr>
          <a:xfrm>
            <a:off x="3100864" y="788352"/>
            <a:ext cx="5990272" cy="6069648"/>
          </a:xfrm>
          <a:prstGeom prst="rect">
            <a:avLst/>
          </a:prstGeom>
        </p:spPr>
      </p:pic>
    </p:spTree>
    <p:extLst>
      <p:ext uri="{BB962C8B-B14F-4D97-AF65-F5344CB8AC3E}">
        <p14:creationId xmlns:p14="http://schemas.microsoft.com/office/powerpoint/2010/main" val="242438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9876-DB68-A745-A2B6-E358B9A05EDC}"/>
              </a:ext>
            </a:extLst>
          </p:cNvPr>
          <p:cNvSpPr>
            <a:spLocks noGrp="1"/>
          </p:cNvSpPr>
          <p:nvPr>
            <p:ph type="title"/>
          </p:nvPr>
        </p:nvSpPr>
        <p:spPr/>
        <p:txBody>
          <a:bodyPr/>
          <a:lstStyle/>
          <a:p>
            <a:r>
              <a:rPr lang="en-US" b="1" dirty="0"/>
              <a:t>Step 4: Extract Possible Plates:</a:t>
            </a:r>
            <a:br>
              <a:rPr lang="en-US" dirty="0"/>
            </a:br>
            <a:endParaRPr lang="en-US" dirty="0"/>
          </a:p>
        </p:txBody>
      </p:sp>
      <p:pic>
        <p:nvPicPr>
          <p:cNvPr id="3" name="Picture 2" descr="Graphical user interface, application&#10;&#10;Description automatically generated">
            <a:extLst>
              <a:ext uri="{FF2B5EF4-FFF2-40B4-BE49-F238E27FC236}">
                <a16:creationId xmlns:a16="http://schemas.microsoft.com/office/drawing/2014/main" id="{11CD346E-AAC3-BB42-BA72-C154A52D84F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044189" y="1027906"/>
            <a:ext cx="5903595" cy="5113020"/>
          </a:xfrm>
          <a:prstGeom prst="rect">
            <a:avLst/>
          </a:prstGeom>
        </p:spPr>
      </p:pic>
    </p:spTree>
    <p:extLst>
      <p:ext uri="{BB962C8B-B14F-4D97-AF65-F5344CB8AC3E}">
        <p14:creationId xmlns:p14="http://schemas.microsoft.com/office/powerpoint/2010/main" val="3855738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3C39-49AD-AB47-8326-801DE163DBA6}"/>
              </a:ext>
            </a:extLst>
          </p:cNvPr>
          <p:cNvSpPr>
            <a:spLocks noGrp="1"/>
          </p:cNvSpPr>
          <p:nvPr>
            <p:ph type="title"/>
          </p:nvPr>
        </p:nvSpPr>
        <p:spPr/>
        <p:txBody>
          <a:bodyPr/>
          <a:lstStyle/>
          <a:p>
            <a:r>
              <a:rPr lang="en-US" b="1" dirty="0"/>
              <a:t>Finding Charters from Plates</a:t>
            </a:r>
            <a:r>
              <a:rPr lang="en-US" dirty="0">
                <a:effectLst/>
              </a:rPr>
              <a:t> </a:t>
            </a:r>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DB258BB9-B34E-6547-81D2-C5A586FB647E}"/>
              </a:ext>
            </a:extLst>
          </p:cNvPr>
          <p:cNvPicPr>
            <a:picLocks noChangeAspect="1"/>
          </p:cNvPicPr>
          <p:nvPr/>
        </p:nvPicPr>
        <p:blipFill>
          <a:blip r:embed="rId2"/>
          <a:stretch>
            <a:fillRect/>
          </a:stretch>
        </p:blipFill>
        <p:spPr>
          <a:xfrm>
            <a:off x="838200" y="1690688"/>
            <a:ext cx="10337800" cy="4508500"/>
          </a:xfrm>
          <a:prstGeom prst="rect">
            <a:avLst/>
          </a:prstGeom>
        </p:spPr>
      </p:pic>
    </p:spTree>
    <p:extLst>
      <p:ext uri="{BB962C8B-B14F-4D97-AF65-F5344CB8AC3E}">
        <p14:creationId xmlns:p14="http://schemas.microsoft.com/office/powerpoint/2010/main" val="6911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0236-EE3A-FC45-B856-26697261B618}"/>
              </a:ext>
            </a:extLst>
          </p:cNvPr>
          <p:cNvSpPr>
            <a:spLocks noGrp="1"/>
          </p:cNvSpPr>
          <p:nvPr>
            <p:ph type="title"/>
          </p:nvPr>
        </p:nvSpPr>
        <p:spPr/>
        <p:txBody>
          <a:bodyPr/>
          <a:lstStyle/>
          <a:p>
            <a:r>
              <a:rPr lang="en-US"/>
              <a:t>MOTIVATION OF THE PROJECT</a:t>
            </a:r>
            <a:endParaRPr lang="en-US" dirty="0"/>
          </a:p>
        </p:txBody>
      </p:sp>
      <p:graphicFrame>
        <p:nvGraphicFramePr>
          <p:cNvPr id="5" name="Content Placeholder 2">
            <a:extLst>
              <a:ext uri="{FF2B5EF4-FFF2-40B4-BE49-F238E27FC236}">
                <a16:creationId xmlns:a16="http://schemas.microsoft.com/office/drawing/2014/main" id="{0D85D1F0-BE36-4554-BE6D-C072C4F478C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8219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138A0-F8A6-4698-8710-6453CC230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31567-CB46-1F4F-8988-369CC3B93C7A}"/>
              </a:ext>
            </a:extLst>
          </p:cNvPr>
          <p:cNvSpPr>
            <a:spLocks noGrp="1"/>
          </p:cNvSpPr>
          <p:nvPr>
            <p:ph type="title"/>
          </p:nvPr>
        </p:nvSpPr>
        <p:spPr>
          <a:xfrm>
            <a:off x="1102380" y="2798570"/>
            <a:ext cx="5492730" cy="3305041"/>
          </a:xfrm>
        </p:spPr>
        <p:txBody>
          <a:bodyPr vert="horz" lIns="91440" tIns="45720" rIns="91440" bIns="45720" rtlCol="0" anchor="t">
            <a:normAutofit/>
          </a:bodyPr>
          <a:lstStyle/>
          <a:p>
            <a:r>
              <a:rPr lang="en-US" sz="5600" b="1"/>
              <a:t>Steps of finding Characters within plates</a:t>
            </a:r>
            <a:br>
              <a:rPr lang="en-US" sz="5600"/>
            </a:br>
            <a:endParaRPr lang="en-US" sz="5600"/>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0" y="290285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8070" y="679732"/>
            <a:ext cx="427710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 timeline&#10;&#10;Description automatically generated">
            <a:extLst>
              <a:ext uri="{FF2B5EF4-FFF2-40B4-BE49-F238E27FC236}">
                <a16:creationId xmlns:a16="http://schemas.microsoft.com/office/drawing/2014/main" id="{4523BB55-BA57-974E-9F90-83284DCFBF6F}"/>
              </a:ext>
            </a:extLst>
          </p:cNvPr>
          <p:cNvPicPr/>
          <p:nvPr/>
        </p:nvPicPr>
        <p:blipFill rotWithShape="1">
          <a:blip r:embed="rId2">
            <a:extLst>
              <a:ext uri="{28A0092B-C50C-407E-A947-70E740481C1C}">
                <a14:useLocalDpi xmlns:a14="http://schemas.microsoft.com/office/drawing/2010/main" val="0"/>
              </a:ext>
            </a:extLst>
          </a:blip>
          <a:srcRect t="1753" r="4" b="2963"/>
          <a:stretch/>
        </p:blipFill>
        <p:spPr>
          <a:xfrm>
            <a:off x="7658100" y="928201"/>
            <a:ext cx="3800393" cy="4926942"/>
          </a:xfrm>
          <a:prstGeom prst="rect">
            <a:avLst/>
          </a:prstGeom>
        </p:spPr>
      </p:pic>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9320" y="6355073"/>
            <a:ext cx="427585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2641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38AA-370E-264E-AF8E-A06C3221F252}"/>
              </a:ext>
            </a:extLst>
          </p:cNvPr>
          <p:cNvSpPr>
            <a:spLocks noGrp="1"/>
          </p:cNvSpPr>
          <p:nvPr>
            <p:ph type="title"/>
          </p:nvPr>
        </p:nvSpPr>
        <p:spPr>
          <a:xfrm>
            <a:off x="765175" y="1032350"/>
            <a:ext cx="10515600" cy="1325563"/>
          </a:xfrm>
        </p:spPr>
        <p:txBody>
          <a:bodyPr/>
          <a:lstStyle/>
          <a:p>
            <a:r>
              <a:rPr lang="en-US" dirty="0"/>
              <a:t>Step 1:</a:t>
            </a:r>
            <a:br>
              <a:rPr lang="en-US" dirty="0"/>
            </a:br>
            <a:endParaRPr lang="en-US" dirty="0"/>
          </a:p>
        </p:txBody>
      </p:sp>
      <p:pic>
        <p:nvPicPr>
          <p:cNvPr id="2051" name="Picture 1" descr="A clock mounted to the side&#10;&#10;Description automatically generated">
            <a:extLst>
              <a:ext uri="{FF2B5EF4-FFF2-40B4-BE49-F238E27FC236}">
                <a16:creationId xmlns:a16="http://schemas.microsoft.com/office/drawing/2014/main" id="{94A1D8A7-ADC7-F944-BB45-763856815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688" y="2790825"/>
            <a:ext cx="2533650" cy="88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27" descr="Text&#10;&#10;Description automatically generated">
            <a:extLst>
              <a:ext uri="{FF2B5EF4-FFF2-40B4-BE49-F238E27FC236}">
                <a16:creationId xmlns:a16="http://schemas.microsoft.com/office/drawing/2014/main" id="{D686D6B9-6E7C-D74C-B10A-2C5E49241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1" y="2741612"/>
            <a:ext cx="2552700" cy="9048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5" descr="Graphical user interface, text&#10;&#10;Description automatically generated">
            <a:extLst>
              <a:ext uri="{FF2B5EF4-FFF2-40B4-BE49-F238E27FC236}">
                <a16:creationId xmlns:a16="http://schemas.microsoft.com/office/drawing/2014/main" id="{2D9827C4-365B-7946-A238-7EAE079FB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0588" y="4512310"/>
            <a:ext cx="2609850" cy="8064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6" descr="A picture containing icon&#10;&#10;Description automatically generated">
            <a:extLst>
              <a:ext uri="{FF2B5EF4-FFF2-40B4-BE49-F238E27FC236}">
                <a16:creationId xmlns:a16="http://schemas.microsoft.com/office/drawing/2014/main" id="{61AB2C4F-181D-5344-BF07-B1DB316878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037" y="4512310"/>
            <a:ext cx="2597151" cy="74930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3">
            <a:extLst>
              <a:ext uri="{FF2B5EF4-FFF2-40B4-BE49-F238E27FC236}">
                <a16:creationId xmlns:a16="http://schemas.microsoft.com/office/drawing/2014/main" id="{8C89344B-D4CE-374D-80DD-37CA5AAD1D77}"/>
              </a:ext>
            </a:extLst>
          </p:cNvPr>
          <p:cNvSpPr/>
          <p:nvPr/>
        </p:nvSpPr>
        <p:spPr>
          <a:xfrm>
            <a:off x="4919663" y="3756660"/>
            <a:ext cx="317500" cy="75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Down 4">
            <a:extLst>
              <a:ext uri="{FF2B5EF4-FFF2-40B4-BE49-F238E27FC236}">
                <a16:creationId xmlns:a16="http://schemas.microsoft.com/office/drawing/2014/main" id="{B758E243-CDAD-F448-B6AB-37AE0F75DD4D}"/>
              </a:ext>
            </a:extLst>
          </p:cNvPr>
          <p:cNvSpPr/>
          <p:nvPr/>
        </p:nvSpPr>
        <p:spPr>
          <a:xfrm>
            <a:off x="8386763" y="3736975"/>
            <a:ext cx="317500" cy="75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Text Box 118">
            <a:extLst>
              <a:ext uri="{FF2B5EF4-FFF2-40B4-BE49-F238E27FC236}">
                <a16:creationId xmlns:a16="http://schemas.microsoft.com/office/drawing/2014/main" id="{CCA6CC82-5106-2947-8790-E8682657E64A}"/>
              </a:ext>
            </a:extLst>
          </p:cNvPr>
          <p:cNvSpPr txBox="1">
            <a:spLocks noChangeArrowheads="1"/>
          </p:cNvSpPr>
          <p:nvPr/>
        </p:nvSpPr>
        <p:spPr bwMode="auto">
          <a:xfrm>
            <a:off x="6022975" y="3946525"/>
            <a:ext cx="952500" cy="3365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Preprocess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DF2875DA-A85F-9B45-BFD3-45D51CC3871B}"/>
              </a:ext>
            </a:extLst>
          </p:cNvPr>
          <p:cNvSpPr>
            <a:spLocks noChangeArrowheads="1"/>
          </p:cNvSpPr>
          <p:nvPr/>
        </p:nvSpPr>
        <p:spPr bwMode="auto">
          <a:xfrm>
            <a:off x="3071813" y="120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0">
            <a:extLst>
              <a:ext uri="{FF2B5EF4-FFF2-40B4-BE49-F238E27FC236}">
                <a16:creationId xmlns:a16="http://schemas.microsoft.com/office/drawing/2014/main" id="{345BDA49-3395-424C-870B-BD65936B0078}"/>
              </a:ext>
            </a:extLst>
          </p:cNvPr>
          <p:cNvSpPr>
            <a:spLocks noChangeArrowheads="1"/>
          </p:cNvSpPr>
          <p:nvPr/>
        </p:nvSpPr>
        <p:spPr bwMode="auto">
          <a:xfrm>
            <a:off x="3071813" y="1657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BB94AE36-FB9B-A64F-B489-9B558E52C3EA}"/>
              </a:ext>
            </a:extLst>
          </p:cNvPr>
          <p:cNvSpPr>
            <a:spLocks noChangeArrowheads="1"/>
          </p:cNvSpPr>
          <p:nvPr/>
        </p:nvSpPr>
        <p:spPr bwMode="auto">
          <a:xfrm>
            <a:off x="3071813" y="2114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7029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9C49-B6E3-934F-8A16-932160B72D6A}"/>
              </a:ext>
            </a:extLst>
          </p:cNvPr>
          <p:cNvSpPr>
            <a:spLocks noGrp="1"/>
          </p:cNvSpPr>
          <p:nvPr>
            <p:ph type="title"/>
          </p:nvPr>
        </p:nvSpPr>
        <p:spPr/>
        <p:txBody>
          <a:bodyPr/>
          <a:lstStyle/>
          <a:p>
            <a:r>
              <a:rPr lang="en-US" dirty="0"/>
              <a:t>Step 2:</a:t>
            </a:r>
            <a:br>
              <a:rPr lang="en-US" dirty="0"/>
            </a:br>
            <a:endParaRPr lang="en-US" dirty="0"/>
          </a:p>
        </p:txBody>
      </p:sp>
      <p:pic>
        <p:nvPicPr>
          <p:cNvPr id="3076" name="Picture 8" descr="Graphical user interface, text&#10;&#10;Description automatically generated">
            <a:extLst>
              <a:ext uri="{FF2B5EF4-FFF2-40B4-BE49-F238E27FC236}">
                <a16:creationId xmlns:a16="http://schemas.microsoft.com/office/drawing/2014/main" id="{B90D5143-2E1D-B74C-A241-E9A9DB5D0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012" y="2434273"/>
            <a:ext cx="2609850" cy="8064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9" descr="A picture containing icon&#10;&#10;Description automatically generated">
            <a:extLst>
              <a:ext uri="{FF2B5EF4-FFF2-40B4-BE49-F238E27FC236}">
                <a16:creationId xmlns:a16="http://schemas.microsoft.com/office/drawing/2014/main" id="{EF6D9332-9E5F-3841-8A34-A584D35E2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88" y="3979228"/>
            <a:ext cx="2597150" cy="7493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2" descr="Qr code&#10;&#10;Description automatically generated">
            <a:extLst>
              <a:ext uri="{FF2B5EF4-FFF2-40B4-BE49-F238E27FC236}">
                <a16:creationId xmlns:a16="http://schemas.microsoft.com/office/drawing/2014/main" id="{1A709FC0-FDAC-F04D-94E1-6C6CF248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0913" y="2434273"/>
            <a:ext cx="2628900" cy="7683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128" descr="Text&#10;&#10;Description automatically generated">
            <a:extLst>
              <a:ext uri="{FF2B5EF4-FFF2-40B4-BE49-F238E27FC236}">
                <a16:creationId xmlns:a16="http://schemas.microsoft.com/office/drawing/2014/main" id="{D5D56DD2-F3CF-AA4F-A5D3-3F60E115C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003042"/>
            <a:ext cx="2628900" cy="78740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10">
            <a:extLst>
              <a:ext uri="{FF2B5EF4-FFF2-40B4-BE49-F238E27FC236}">
                <a16:creationId xmlns:a16="http://schemas.microsoft.com/office/drawing/2014/main" id="{41BD8672-951A-DE48-8617-36BC53FF6225}"/>
              </a:ext>
            </a:extLst>
          </p:cNvPr>
          <p:cNvSpPr/>
          <p:nvPr/>
        </p:nvSpPr>
        <p:spPr>
          <a:xfrm>
            <a:off x="7199314" y="3247392"/>
            <a:ext cx="317500" cy="75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Text Box 120">
            <a:extLst>
              <a:ext uri="{FF2B5EF4-FFF2-40B4-BE49-F238E27FC236}">
                <a16:creationId xmlns:a16="http://schemas.microsoft.com/office/drawing/2014/main" id="{E409BC1B-4F77-FE40-982B-D944F1615D41}"/>
              </a:ext>
            </a:extLst>
          </p:cNvPr>
          <p:cNvSpPr txBox="1">
            <a:spLocks noChangeArrowheads="1"/>
          </p:cNvSpPr>
          <p:nvPr/>
        </p:nvSpPr>
        <p:spPr bwMode="auto">
          <a:xfrm>
            <a:off x="4605338" y="3429000"/>
            <a:ext cx="1841500" cy="2921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Find possible char in plate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02F49F17-F772-2840-A5E3-07EDEF106A75}"/>
              </a:ext>
            </a:extLst>
          </p:cNvPr>
          <p:cNvSpPr>
            <a:spLocks noChangeArrowheads="1"/>
          </p:cNvSpPr>
          <p:nvPr/>
        </p:nvSpPr>
        <p:spPr bwMode="auto">
          <a:xfrm>
            <a:off x="2533650" y="-935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0">
            <a:extLst>
              <a:ext uri="{FF2B5EF4-FFF2-40B4-BE49-F238E27FC236}">
                <a16:creationId xmlns:a16="http://schemas.microsoft.com/office/drawing/2014/main" id="{8A7AB3AF-A307-2042-9EF7-DFE709E486AB}"/>
              </a:ext>
            </a:extLst>
          </p:cNvPr>
          <p:cNvSpPr>
            <a:spLocks noChangeArrowheads="1"/>
          </p:cNvSpPr>
          <p:nvPr/>
        </p:nvSpPr>
        <p:spPr bwMode="auto">
          <a:xfrm>
            <a:off x="2533650" y="-4778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55B73E0C-02FD-8844-B64D-C42E9541C029}"/>
              </a:ext>
            </a:extLst>
          </p:cNvPr>
          <p:cNvSpPr>
            <a:spLocks noChangeArrowheads="1"/>
          </p:cNvSpPr>
          <p:nvPr/>
        </p:nvSpPr>
        <p:spPr bwMode="auto">
          <a:xfrm>
            <a:off x="2533650" y="-206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87400" algn="l"/>
              </a:tabLst>
              <a:defRPr>
                <a:solidFill>
                  <a:schemeClr val="tx1"/>
                </a:solidFill>
                <a:latin typeface="Arial" panose="020B0604020202020204" pitchFamily="34" charset="0"/>
              </a:defRPr>
            </a:lvl1pPr>
            <a:lvl2pPr eaLnBrk="0" fontAlgn="base" hangingPunct="0">
              <a:spcBef>
                <a:spcPct val="0"/>
              </a:spcBef>
              <a:spcAft>
                <a:spcPct val="0"/>
              </a:spcAft>
              <a:tabLst>
                <a:tab pos="787400" algn="l"/>
              </a:tabLst>
              <a:defRPr>
                <a:solidFill>
                  <a:schemeClr val="tx1"/>
                </a:solidFill>
                <a:latin typeface="Arial" panose="020B0604020202020204" pitchFamily="34" charset="0"/>
              </a:defRPr>
            </a:lvl2pPr>
            <a:lvl3pPr eaLnBrk="0" fontAlgn="base" hangingPunct="0">
              <a:spcBef>
                <a:spcPct val="0"/>
              </a:spcBef>
              <a:spcAft>
                <a:spcPct val="0"/>
              </a:spcAft>
              <a:tabLst>
                <a:tab pos="787400" algn="l"/>
              </a:tabLst>
              <a:defRPr>
                <a:solidFill>
                  <a:schemeClr val="tx1"/>
                </a:solidFill>
                <a:latin typeface="Arial" panose="020B0604020202020204" pitchFamily="34" charset="0"/>
              </a:defRPr>
            </a:lvl3pPr>
            <a:lvl4pPr eaLnBrk="0" fontAlgn="base" hangingPunct="0">
              <a:spcBef>
                <a:spcPct val="0"/>
              </a:spcBef>
              <a:spcAft>
                <a:spcPct val="0"/>
              </a:spcAft>
              <a:tabLst>
                <a:tab pos="787400" algn="l"/>
              </a:tabLst>
              <a:defRPr>
                <a:solidFill>
                  <a:schemeClr val="tx1"/>
                </a:solidFill>
                <a:latin typeface="Arial" panose="020B0604020202020204" pitchFamily="34" charset="0"/>
              </a:defRPr>
            </a:lvl4pPr>
            <a:lvl5pPr eaLnBrk="0" fontAlgn="base" hangingPunct="0">
              <a:spcBef>
                <a:spcPct val="0"/>
              </a:spcBef>
              <a:spcAft>
                <a:spcPct val="0"/>
              </a:spcAft>
              <a:tabLst>
                <a:tab pos="787400" algn="l"/>
              </a:tabLst>
              <a:defRPr>
                <a:solidFill>
                  <a:schemeClr val="tx1"/>
                </a:solidFill>
                <a:latin typeface="Arial" panose="020B0604020202020204" pitchFamily="34" charset="0"/>
              </a:defRPr>
            </a:lvl5pPr>
            <a:lvl6pPr eaLnBrk="0" fontAlgn="base" hangingPunct="0">
              <a:spcBef>
                <a:spcPct val="0"/>
              </a:spcBef>
              <a:spcAft>
                <a:spcPct val="0"/>
              </a:spcAft>
              <a:tabLst>
                <a:tab pos="787400" algn="l"/>
              </a:tabLst>
              <a:defRPr>
                <a:solidFill>
                  <a:schemeClr val="tx1"/>
                </a:solidFill>
                <a:latin typeface="Arial" panose="020B0604020202020204" pitchFamily="34" charset="0"/>
              </a:defRPr>
            </a:lvl6pPr>
            <a:lvl7pPr eaLnBrk="0" fontAlgn="base" hangingPunct="0">
              <a:spcBef>
                <a:spcPct val="0"/>
              </a:spcBef>
              <a:spcAft>
                <a:spcPct val="0"/>
              </a:spcAft>
              <a:tabLst>
                <a:tab pos="787400" algn="l"/>
              </a:tabLst>
              <a:defRPr>
                <a:solidFill>
                  <a:schemeClr val="tx1"/>
                </a:solidFill>
                <a:latin typeface="Arial" panose="020B0604020202020204" pitchFamily="34" charset="0"/>
              </a:defRPr>
            </a:lvl7pPr>
            <a:lvl8pPr eaLnBrk="0" fontAlgn="base" hangingPunct="0">
              <a:spcBef>
                <a:spcPct val="0"/>
              </a:spcBef>
              <a:spcAft>
                <a:spcPct val="0"/>
              </a:spcAft>
              <a:tabLst>
                <a:tab pos="787400" algn="l"/>
              </a:tabLst>
              <a:defRPr>
                <a:solidFill>
                  <a:schemeClr val="tx1"/>
                </a:solidFill>
                <a:latin typeface="Arial" panose="020B0604020202020204" pitchFamily="34" charset="0"/>
              </a:defRPr>
            </a:lvl8pPr>
            <a:lvl9pPr eaLnBrk="0" fontAlgn="base" hangingPunct="0">
              <a:spcBef>
                <a:spcPct val="0"/>
              </a:spcBef>
              <a:spcAft>
                <a:spcPct val="0"/>
              </a:spcAft>
              <a:tabLst>
                <a:tab pos="787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8740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787400"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Arrow: Down 10">
            <a:extLst>
              <a:ext uri="{FF2B5EF4-FFF2-40B4-BE49-F238E27FC236}">
                <a16:creationId xmlns:a16="http://schemas.microsoft.com/office/drawing/2014/main" id="{DE06516F-BCD5-984E-91E4-7ACE7E79A400}"/>
              </a:ext>
            </a:extLst>
          </p:cNvPr>
          <p:cNvSpPr/>
          <p:nvPr/>
        </p:nvSpPr>
        <p:spPr>
          <a:xfrm>
            <a:off x="3535363" y="3202623"/>
            <a:ext cx="317500" cy="75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447955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0195-C33C-F943-8A50-24FF8B0F01F8}"/>
              </a:ext>
            </a:extLst>
          </p:cNvPr>
          <p:cNvSpPr>
            <a:spLocks noGrp="1"/>
          </p:cNvSpPr>
          <p:nvPr>
            <p:ph type="title"/>
          </p:nvPr>
        </p:nvSpPr>
        <p:spPr/>
        <p:txBody>
          <a:bodyPr/>
          <a:lstStyle/>
          <a:p>
            <a:r>
              <a:rPr lang="en-US" dirty="0"/>
              <a:t>Step 3:</a:t>
            </a:r>
          </a:p>
        </p:txBody>
      </p:sp>
      <p:pic>
        <p:nvPicPr>
          <p:cNvPr id="4102" name="Picture 15" descr="Qr code&#10;&#10;Description automatically generated">
            <a:extLst>
              <a:ext uri="{FF2B5EF4-FFF2-40B4-BE49-F238E27FC236}">
                <a16:creationId xmlns:a16="http://schemas.microsoft.com/office/drawing/2014/main" id="{3615EDA7-AF10-E545-8AF7-10D250C56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1" y="1955167"/>
            <a:ext cx="2628900" cy="7683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6" descr="Qr code&#10;&#10;Description automatically generated">
            <a:extLst>
              <a:ext uri="{FF2B5EF4-FFF2-40B4-BE49-F238E27FC236}">
                <a16:creationId xmlns:a16="http://schemas.microsoft.com/office/drawing/2014/main" id="{75696FB7-BC50-5446-A583-71C304C71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1" y="4192588"/>
            <a:ext cx="2628900" cy="7683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130" descr="Text&#10;&#10;Description automatically generated">
            <a:extLst>
              <a:ext uri="{FF2B5EF4-FFF2-40B4-BE49-F238E27FC236}">
                <a16:creationId xmlns:a16="http://schemas.microsoft.com/office/drawing/2014/main" id="{4A90AD3B-4007-B744-BC2E-400340279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5528" y="4173538"/>
            <a:ext cx="2628900" cy="787400"/>
          </a:xfrm>
          <a:prstGeom prst="rect">
            <a:avLst/>
          </a:prstGeom>
          <a:noFill/>
          <a:extLst>
            <a:ext uri="{909E8E84-426E-40DD-AFC4-6F175D3DCCD1}">
              <a14:hiddenFill xmlns:a14="http://schemas.microsoft.com/office/drawing/2010/main">
                <a:solidFill>
                  <a:srgbClr val="FFFFFF"/>
                </a:solidFill>
              </a14:hiddenFill>
            </a:ext>
          </a:extLst>
        </p:spPr>
      </p:pic>
      <p:sp>
        <p:nvSpPr>
          <p:cNvPr id="9" name="Arrow: Down 20">
            <a:extLst>
              <a:ext uri="{FF2B5EF4-FFF2-40B4-BE49-F238E27FC236}">
                <a16:creationId xmlns:a16="http://schemas.microsoft.com/office/drawing/2014/main" id="{A4197569-59B4-854B-9ACE-F0940995CFF5}"/>
              </a:ext>
            </a:extLst>
          </p:cNvPr>
          <p:cNvSpPr/>
          <p:nvPr/>
        </p:nvSpPr>
        <p:spPr>
          <a:xfrm>
            <a:off x="4470401" y="3080227"/>
            <a:ext cx="317500" cy="75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Arrow: Down 21">
            <a:extLst>
              <a:ext uri="{FF2B5EF4-FFF2-40B4-BE49-F238E27FC236}">
                <a16:creationId xmlns:a16="http://schemas.microsoft.com/office/drawing/2014/main" id="{9D452986-E409-EE43-894E-B0963BEC3303}"/>
              </a:ext>
            </a:extLst>
          </p:cNvPr>
          <p:cNvSpPr/>
          <p:nvPr/>
        </p:nvSpPr>
        <p:spPr>
          <a:xfrm>
            <a:off x="8392478" y="3149283"/>
            <a:ext cx="317500" cy="75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121">
            <a:extLst>
              <a:ext uri="{FF2B5EF4-FFF2-40B4-BE49-F238E27FC236}">
                <a16:creationId xmlns:a16="http://schemas.microsoft.com/office/drawing/2014/main" id="{709B1CF7-4F15-C642-8AFA-602E85EB31C3}"/>
              </a:ext>
            </a:extLst>
          </p:cNvPr>
          <p:cNvSpPr txBox="1">
            <a:spLocks noChangeArrowheads="1"/>
          </p:cNvSpPr>
          <p:nvPr/>
        </p:nvSpPr>
        <p:spPr bwMode="auto">
          <a:xfrm>
            <a:off x="5781675" y="3319463"/>
            <a:ext cx="1841500" cy="2921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Remove Overlapping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0">
            <a:extLst>
              <a:ext uri="{FF2B5EF4-FFF2-40B4-BE49-F238E27FC236}">
                <a16:creationId xmlns:a16="http://schemas.microsoft.com/office/drawing/2014/main" id="{AF0E776D-D646-B94D-8E04-D5BD4CF81B7D}"/>
              </a:ext>
            </a:extLst>
          </p:cNvPr>
          <p:cNvSpPr>
            <a:spLocks noChangeArrowheads="1"/>
          </p:cNvSpPr>
          <p:nvPr/>
        </p:nvSpPr>
        <p:spPr bwMode="auto">
          <a:xfrm>
            <a:off x="3100388" y="671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a:extLst>
              <a:ext uri="{FF2B5EF4-FFF2-40B4-BE49-F238E27FC236}">
                <a16:creationId xmlns:a16="http://schemas.microsoft.com/office/drawing/2014/main" id="{69365873-167F-824A-BEB4-845AC696476F}"/>
              </a:ext>
            </a:extLst>
          </p:cNvPr>
          <p:cNvSpPr>
            <a:spLocks noChangeArrowheads="1"/>
          </p:cNvSpPr>
          <p:nvPr/>
        </p:nvSpPr>
        <p:spPr bwMode="auto">
          <a:xfrm>
            <a:off x="3100388" y="1128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3">
            <a:extLst>
              <a:ext uri="{FF2B5EF4-FFF2-40B4-BE49-F238E27FC236}">
                <a16:creationId xmlns:a16="http://schemas.microsoft.com/office/drawing/2014/main" id="{BAB3BC49-86E7-BD4F-8A6B-FAEC68E3BFA0}"/>
              </a:ext>
            </a:extLst>
          </p:cNvPr>
          <p:cNvSpPr>
            <a:spLocks noChangeArrowheads="1"/>
          </p:cNvSpPr>
          <p:nvPr/>
        </p:nvSpPr>
        <p:spPr bwMode="auto">
          <a:xfrm>
            <a:off x="3100388" y="1585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 name="Picture 14" descr="Text&#10;&#10;Description automatically generated">
            <a:extLst>
              <a:ext uri="{FF2B5EF4-FFF2-40B4-BE49-F238E27FC236}">
                <a16:creationId xmlns:a16="http://schemas.microsoft.com/office/drawing/2014/main" id="{1AB384E4-36FC-8F46-92E0-A7F9627DAE1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390765" y="2043113"/>
            <a:ext cx="2628900" cy="787400"/>
          </a:xfrm>
          <a:prstGeom prst="rect">
            <a:avLst/>
          </a:prstGeom>
        </p:spPr>
      </p:pic>
    </p:spTree>
    <p:extLst>
      <p:ext uri="{BB962C8B-B14F-4D97-AF65-F5344CB8AC3E}">
        <p14:creationId xmlns:p14="http://schemas.microsoft.com/office/powerpoint/2010/main" val="3059964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D562-F9D2-5D45-8F80-984C1B7D1922}"/>
              </a:ext>
            </a:extLst>
          </p:cNvPr>
          <p:cNvSpPr>
            <a:spLocks noGrp="1"/>
          </p:cNvSpPr>
          <p:nvPr>
            <p:ph type="title"/>
          </p:nvPr>
        </p:nvSpPr>
        <p:spPr/>
        <p:txBody>
          <a:bodyPr/>
          <a:lstStyle/>
          <a:p>
            <a:r>
              <a:rPr lang="en-US" dirty="0"/>
              <a:t>Step 3:</a:t>
            </a:r>
          </a:p>
        </p:txBody>
      </p:sp>
      <p:pic>
        <p:nvPicPr>
          <p:cNvPr id="5123" name="Picture 133" descr="Qr code&#10;&#10;Description automatically generated">
            <a:extLst>
              <a:ext uri="{FF2B5EF4-FFF2-40B4-BE49-F238E27FC236}">
                <a16:creationId xmlns:a16="http://schemas.microsoft.com/office/drawing/2014/main" id="{044A689D-AC3F-2A40-8373-2EF9C01F9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138" y="2828926"/>
            <a:ext cx="2628900" cy="7683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134" descr="Text&#10;&#10;Description automatically generated">
            <a:extLst>
              <a:ext uri="{FF2B5EF4-FFF2-40B4-BE49-F238E27FC236}">
                <a16:creationId xmlns:a16="http://schemas.microsoft.com/office/drawing/2014/main" id="{C7CA2334-57FF-0944-B561-34C572BAD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8493" y="2819401"/>
            <a:ext cx="26289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132" descr="A picture containing text&#10;&#10;Description automatically generated">
            <a:extLst>
              <a:ext uri="{FF2B5EF4-FFF2-40B4-BE49-F238E27FC236}">
                <a16:creationId xmlns:a16="http://schemas.microsoft.com/office/drawing/2014/main" id="{B7D492B9-29A7-7544-8100-B4C55E3DB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8493" y="4638993"/>
            <a:ext cx="2671763" cy="92075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31" descr="A picture containing qr code&#10;&#10;Description automatically generated">
            <a:extLst>
              <a:ext uri="{FF2B5EF4-FFF2-40B4-BE49-F238E27FC236}">
                <a16:creationId xmlns:a16="http://schemas.microsoft.com/office/drawing/2014/main" id="{9202770B-4F3D-3C4E-B301-A43BACC13E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838" y="4670743"/>
            <a:ext cx="2743200" cy="85725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25">
            <a:extLst>
              <a:ext uri="{FF2B5EF4-FFF2-40B4-BE49-F238E27FC236}">
                <a16:creationId xmlns:a16="http://schemas.microsoft.com/office/drawing/2014/main" id="{1A035C34-E401-144F-B2C2-0A6BC908152E}"/>
              </a:ext>
            </a:extLst>
          </p:cNvPr>
          <p:cNvSpPr/>
          <p:nvPr/>
        </p:nvSpPr>
        <p:spPr>
          <a:xfrm>
            <a:off x="4484688" y="3868738"/>
            <a:ext cx="317500" cy="75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Down 26">
            <a:extLst>
              <a:ext uri="{FF2B5EF4-FFF2-40B4-BE49-F238E27FC236}">
                <a16:creationId xmlns:a16="http://schemas.microsoft.com/office/drawing/2014/main" id="{0DD1E2D6-AB5A-574F-8266-B5422437AD62}"/>
              </a:ext>
            </a:extLst>
          </p:cNvPr>
          <p:cNvSpPr/>
          <p:nvPr/>
        </p:nvSpPr>
        <p:spPr>
          <a:xfrm>
            <a:off x="8175625" y="3915093"/>
            <a:ext cx="317500" cy="755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Text Box 124">
            <a:extLst>
              <a:ext uri="{FF2B5EF4-FFF2-40B4-BE49-F238E27FC236}">
                <a16:creationId xmlns:a16="http://schemas.microsoft.com/office/drawing/2014/main" id="{1414D68A-8F6F-0B49-9CB3-F078B3C5AEA6}"/>
              </a:ext>
            </a:extLst>
          </p:cNvPr>
          <p:cNvSpPr txBox="1">
            <a:spLocks noChangeArrowheads="1"/>
          </p:cNvSpPr>
          <p:nvPr/>
        </p:nvSpPr>
        <p:spPr bwMode="auto">
          <a:xfrm>
            <a:off x="6015038" y="4000819"/>
            <a:ext cx="1238250" cy="2921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Recognize Plate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87E37627-AA22-6B43-A59D-12686A839B93}"/>
              </a:ext>
            </a:extLst>
          </p:cNvPr>
          <p:cNvSpPr>
            <a:spLocks noChangeArrowheads="1"/>
          </p:cNvSpPr>
          <p:nvPr/>
        </p:nvSpPr>
        <p:spPr bwMode="auto">
          <a:xfrm>
            <a:off x="2928938" y="5000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0">
            <a:extLst>
              <a:ext uri="{FF2B5EF4-FFF2-40B4-BE49-F238E27FC236}">
                <a16:creationId xmlns:a16="http://schemas.microsoft.com/office/drawing/2014/main" id="{9449BB42-F1C0-BE48-B9BF-8631A7D53F27}"/>
              </a:ext>
            </a:extLst>
          </p:cNvPr>
          <p:cNvSpPr>
            <a:spLocks noChangeArrowheads="1"/>
          </p:cNvSpPr>
          <p:nvPr/>
        </p:nvSpPr>
        <p:spPr bwMode="auto">
          <a:xfrm>
            <a:off x="2928938" y="957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F4123EAF-02E9-454B-B46D-6B6234710462}"/>
              </a:ext>
            </a:extLst>
          </p:cNvPr>
          <p:cNvSpPr>
            <a:spLocks noChangeArrowheads="1"/>
          </p:cNvSpPr>
          <p:nvPr/>
        </p:nvSpPr>
        <p:spPr bwMode="auto">
          <a:xfrm>
            <a:off x="2928938" y="1414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4933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A25A-2513-6242-8797-83F3D383550F}"/>
              </a:ext>
            </a:extLst>
          </p:cNvPr>
          <p:cNvSpPr>
            <a:spLocks noGrp="1"/>
          </p:cNvSpPr>
          <p:nvPr>
            <p:ph type="title"/>
          </p:nvPr>
        </p:nvSpPr>
        <p:spPr/>
        <p:txBody>
          <a:bodyPr/>
          <a:lstStyle/>
          <a:p>
            <a:r>
              <a:rPr lang="en-US" dirty="0"/>
              <a:t>Final Output:</a:t>
            </a:r>
          </a:p>
        </p:txBody>
      </p:sp>
      <p:pic>
        <p:nvPicPr>
          <p:cNvPr id="3" name="Picture 2" descr="A picture containing outdoor, car, parked, truck&#10;&#10;Description automatically generated">
            <a:extLst>
              <a:ext uri="{FF2B5EF4-FFF2-40B4-BE49-F238E27FC236}">
                <a16:creationId xmlns:a16="http://schemas.microsoft.com/office/drawing/2014/main" id="{E09F46D4-E31A-2840-843A-6B3BFF64370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43275" y="1690688"/>
            <a:ext cx="6057900" cy="4195762"/>
          </a:xfrm>
          <a:prstGeom prst="rect">
            <a:avLst/>
          </a:prstGeom>
        </p:spPr>
      </p:pic>
    </p:spTree>
    <p:extLst>
      <p:ext uri="{BB962C8B-B14F-4D97-AF65-F5344CB8AC3E}">
        <p14:creationId xmlns:p14="http://schemas.microsoft.com/office/powerpoint/2010/main" val="573751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5E00-1822-7841-BE7E-66AA82BA539E}"/>
              </a:ext>
            </a:extLst>
          </p:cNvPr>
          <p:cNvSpPr>
            <a:spLocks noGrp="1"/>
          </p:cNvSpPr>
          <p:nvPr>
            <p:ph type="title"/>
          </p:nvPr>
        </p:nvSpPr>
        <p:spPr/>
        <p:txBody>
          <a:bodyPr/>
          <a:lstStyle/>
          <a:p>
            <a:r>
              <a:rPr lang="en-US" b="1" dirty="0"/>
              <a:t>Result Evaluation</a:t>
            </a:r>
            <a:r>
              <a:rPr lang="en-US" dirty="0">
                <a:effectLst/>
              </a:rPr>
              <a:t> (Overall Accuracy)</a:t>
            </a:r>
            <a:endParaRPr lang="en-US" dirty="0"/>
          </a:p>
        </p:txBody>
      </p:sp>
      <p:sp>
        <p:nvSpPr>
          <p:cNvPr id="4" name="Rectangle 2">
            <a:extLst>
              <a:ext uri="{FF2B5EF4-FFF2-40B4-BE49-F238E27FC236}">
                <a16:creationId xmlns:a16="http://schemas.microsoft.com/office/drawing/2014/main" id="{D232BC54-1586-8148-91F9-71D3F9B7ADD3}"/>
              </a:ext>
            </a:extLst>
          </p:cNvPr>
          <p:cNvSpPr>
            <a:spLocks noChangeArrowheads="1"/>
          </p:cNvSpPr>
          <p:nvPr/>
        </p:nvSpPr>
        <p:spPr bwMode="auto">
          <a:xfrm>
            <a:off x="257175" y="200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descr="Chart, bar chart&#13;&#13;&#13;&#13;&#10;&#13;&#13;&#13;&#13;&#10;Description automatically generated">
            <a:extLst>
              <a:ext uri="{FF2B5EF4-FFF2-40B4-BE49-F238E27FC236}">
                <a16:creationId xmlns:a16="http://schemas.microsoft.com/office/drawing/2014/main" id="{6A9DABC6-7B12-C94E-8735-950778589ACF}"/>
              </a:ext>
            </a:extLst>
          </p:cNvPr>
          <p:cNvGraphicFramePr>
            <a:graphicFrameLocks/>
          </p:cNvGraphicFramePr>
          <p:nvPr>
            <p:extLst>
              <p:ext uri="{D42A27DB-BD31-4B8C-83A1-F6EECF244321}">
                <p14:modId xmlns:p14="http://schemas.microsoft.com/office/powerpoint/2010/main" val="3043295599"/>
              </p:ext>
            </p:extLst>
          </p:nvPr>
        </p:nvGraphicFramePr>
        <p:xfrm>
          <a:off x="2628899" y="1571624"/>
          <a:ext cx="7129463" cy="4329113"/>
        </p:xfrm>
        <a:graphic>
          <a:graphicData uri="http://schemas.openxmlformats.org/presentationml/2006/ole">
            <mc:AlternateContent xmlns:mc="http://schemas.openxmlformats.org/markup-compatibility/2006">
              <mc:Choice xmlns:v="urn:schemas-microsoft-com:vml" Requires="v">
                <p:oleObj spid="_x0000_s6166" name="Worksheet" r:id="rId3" imgW="5734050" imgH="3340100" progId="Excel.Sheet.8">
                  <p:embed/>
                </p:oleObj>
              </mc:Choice>
              <mc:Fallback>
                <p:oleObj name="Worksheet" r:id="rId3" imgW="5734050" imgH="3340100" progId="Excel.Sheet.8">
                  <p:embed/>
                  <p:pic>
                    <p:nvPicPr>
                      <p:cNvPr id="0" name="Chart 43" descr="Chart, bar chart&#13;&#13;&#13;&#13;&#10;&#13;&#13;&#13;&#13;&#10;Description automatically generated"/>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899" y="1571624"/>
                        <a:ext cx="7129463" cy="4329113"/>
                      </a:xfrm>
                      <a:prstGeom prst="rect">
                        <a:avLst/>
                      </a:prstGeom>
                      <a:noFill/>
                    </p:spPr>
                  </p:pic>
                </p:oleObj>
              </mc:Fallback>
            </mc:AlternateContent>
          </a:graphicData>
        </a:graphic>
      </p:graphicFrame>
    </p:spTree>
    <p:extLst>
      <p:ext uri="{BB962C8B-B14F-4D97-AF65-F5344CB8AC3E}">
        <p14:creationId xmlns:p14="http://schemas.microsoft.com/office/powerpoint/2010/main" val="2271925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06B1C-F9F2-A44B-9501-61BA1933936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Accuracy chart:</a:t>
            </a:r>
          </a:p>
        </p:txBody>
      </p:sp>
      <p:graphicFrame>
        <p:nvGraphicFramePr>
          <p:cNvPr id="4" name="Table 4">
            <a:extLst>
              <a:ext uri="{FF2B5EF4-FFF2-40B4-BE49-F238E27FC236}">
                <a16:creationId xmlns:a16="http://schemas.microsoft.com/office/drawing/2014/main" id="{00E57CC5-4430-D840-B4E8-5144FE0AA59B}"/>
              </a:ext>
            </a:extLst>
          </p:cNvPr>
          <p:cNvGraphicFramePr>
            <a:graphicFrameLocks noGrp="1"/>
          </p:cNvGraphicFramePr>
          <p:nvPr>
            <p:ph idx="1"/>
            <p:extLst>
              <p:ext uri="{D42A27DB-BD31-4B8C-83A1-F6EECF244321}">
                <p14:modId xmlns:p14="http://schemas.microsoft.com/office/powerpoint/2010/main" val="4114403320"/>
              </p:ext>
            </p:extLst>
          </p:nvPr>
        </p:nvGraphicFramePr>
        <p:xfrm>
          <a:off x="2258907" y="2765902"/>
          <a:ext cx="7674187" cy="2212848"/>
        </p:xfrm>
        <a:graphic>
          <a:graphicData uri="http://schemas.openxmlformats.org/drawingml/2006/table">
            <a:tbl>
              <a:tblPr firstRow="1" bandRow="1">
                <a:tableStyleId>{00A15C55-8517-42AA-B614-E9B94910E393}</a:tableStyleId>
              </a:tblPr>
              <a:tblGrid>
                <a:gridCol w="6025727">
                  <a:extLst>
                    <a:ext uri="{9D8B030D-6E8A-4147-A177-3AD203B41FA5}">
                      <a16:colId xmlns:a16="http://schemas.microsoft.com/office/drawing/2014/main" val="1600021974"/>
                    </a:ext>
                  </a:extLst>
                </a:gridCol>
                <a:gridCol w="1648460">
                  <a:extLst>
                    <a:ext uri="{9D8B030D-6E8A-4147-A177-3AD203B41FA5}">
                      <a16:colId xmlns:a16="http://schemas.microsoft.com/office/drawing/2014/main" val="1109685468"/>
                    </a:ext>
                  </a:extLst>
                </a:gridCol>
              </a:tblGrid>
              <a:tr h="737616">
                <a:tc>
                  <a:txBody>
                    <a:bodyPr/>
                    <a:lstStyle/>
                    <a:p>
                      <a:r>
                        <a:rPr lang="en-US" sz="3300">
                          <a:solidFill>
                            <a:schemeClr val="tx1"/>
                          </a:solidFill>
                        </a:rPr>
                        <a:t>Plate Detection (Front side)</a:t>
                      </a:r>
                    </a:p>
                  </a:txBody>
                  <a:tcPr marL="167640" marR="167640" marT="83820" marB="83820"/>
                </a:tc>
                <a:tc>
                  <a:txBody>
                    <a:bodyPr/>
                    <a:lstStyle/>
                    <a:p>
                      <a:r>
                        <a:rPr lang="en-US" sz="3300">
                          <a:solidFill>
                            <a:schemeClr val="tx1"/>
                          </a:solidFill>
                        </a:rPr>
                        <a:t>100%</a:t>
                      </a:r>
                    </a:p>
                  </a:txBody>
                  <a:tcPr marL="167640" marR="167640" marT="83820" marB="83820"/>
                </a:tc>
                <a:extLst>
                  <a:ext uri="{0D108BD9-81ED-4DB2-BD59-A6C34878D82A}">
                    <a16:rowId xmlns:a16="http://schemas.microsoft.com/office/drawing/2014/main" val="1621160092"/>
                  </a:ext>
                </a:extLst>
              </a:tr>
              <a:tr h="737616">
                <a:tc>
                  <a:txBody>
                    <a:bodyPr/>
                    <a:lstStyle/>
                    <a:p>
                      <a:r>
                        <a:rPr lang="en-US" sz="3300"/>
                        <a:t>Plate Detection (Back side)</a:t>
                      </a:r>
                    </a:p>
                  </a:txBody>
                  <a:tcPr marL="167640" marR="167640" marT="83820" marB="83820"/>
                </a:tc>
                <a:tc>
                  <a:txBody>
                    <a:bodyPr/>
                    <a:lstStyle/>
                    <a:p>
                      <a:r>
                        <a:rPr lang="en-US" sz="3300"/>
                        <a:t>100%</a:t>
                      </a:r>
                    </a:p>
                  </a:txBody>
                  <a:tcPr marL="167640" marR="167640" marT="83820" marB="83820"/>
                </a:tc>
                <a:extLst>
                  <a:ext uri="{0D108BD9-81ED-4DB2-BD59-A6C34878D82A}">
                    <a16:rowId xmlns:a16="http://schemas.microsoft.com/office/drawing/2014/main" val="3444571696"/>
                  </a:ext>
                </a:extLst>
              </a:tr>
              <a:tr h="737616">
                <a:tc>
                  <a:txBody>
                    <a:bodyPr/>
                    <a:lstStyle/>
                    <a:p>
                      <a:r>
                        <a:rPr lang="en-US" sz="3300"/>
                        <a:t>Character Recognition (KNN)</a:t>
                      </a:r>
                    </a:p>
                  </a:txBody>
                  <a:tcPr marL="167640" marR="167640" marT="83820" marB="83820"/>
                </a:tc>
                <a:tc>
                  <a:txBody>
                    <a:bodyPr/>
                    <a:lstStyle/>
                    <a:p>
                      <a:r>
                        <a:rPr lang="en-US" sz="3300"/>
                        <a:t>95%</a:t>
                      </a:r>
                    </a:p>
                  </a:txBody>
                  <a:tcPr marL="167640" marR="167640" marT="83820" marB="83820"/>
                </a:tc>
                <a:extLst>
                  <a:ext uri="{0D108BD9-81ED-4DB2-BD59-A6C34878D82A}">
                    <a16:rowId xmlns:a16="http://schemas.microsoft.com/office/drawing/2014/main" val="674260267"/>
                  </a:ext>
                </a:extLst>
              </a:tr>
            </a:tbl>
          </a:graphicData>
        </a:graphic>
      </p:graphicFrame>
    </p:spTree>
    <p:extLst>
      <p:ext uri="{BB962C8B-B14F-4D97-AF65-F5344CB8AC3E}">
        <p14:creationId xmlns:p14="http://schemas.microsoft.com/office/powerpoint/2010/main" val="324027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A8D00-4805-8B41-87D9-FB0F80A7565B}"/>
              </a:ext>
            </a:extLst>
          </p:cNvPr>
          <p:cNvSpPr>
            <a:spLocks noGrp="1"/>
          </p:cNvSpPr>
          <p:nvPr>
            <p:ph type="title"/>
          </p:nvPr>
        </p:nvSpPr>
        <p:spPr/>
        <p:txBody>
          <a:bodyPr/>
          <a:lstStyle/>
          <a:p>
            <a:r>
              <a:rPr lang="en-US" b="1" dirty="0"/>
              <a:t>Comparison between execution times</a:t>
            </a:r>
            <a:r>
              <a:rPr lang="en-US" dirty="0">
                <a:effectLst/>
              </a:rPr>
              <a:t> </a:t>
            </a:r>
            <a:endParaRPr lang="en-US" dirty="0"/>
          </a:p>
        </p:txBody>
      </p:sp>
      <p:graphicFrame>
        <p:nvGraphicFramePr>
          <p:cNvPr id="4" name="Content Placeholder 3">
            <a:extLst>
              <a:ext uri="{FF2B5EF4-FFF2-40B4-BE49-F238E27FC236}">
                <a16:creationId xmlns:a16="http://schemas.microsoft.com/office/drawing/2014/main" id="{D7FD922C-7F47-8B47-9C11-267E5FF1E0CA}"/>
              </a:ext>
            </a:extLst>
          </p:cNvPr>
          <p:cNvGraphicFramePr>
            <a:graphicFrameLocks noGrp="1"/>
          </p:cNvGraphicFramePr>
          <p:nvPr>
            <p:ph idx="1"/>
            <p:extLst>
              <p:ext uri="{D42A27DB-BD31-4B8C-83A1-F6EECF244321}">
                <p14:modId xmlns:p14="http://schemas.microsoft.com/office/powerpoint/2010/main" val="445877168"/>
              </p:ext>
            </p:extLst>
          </p:nvPr>
        </p:nvGraphicFramePr>
        <p:xfrm>
          <a:off x="838200" y="1485900"/>
          <a:ext cx="10515600" cy="46910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9795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6442-FFAC-7848-9EDD-F1F1B48A492D}"/>
              </a:ext>
            </a:extLst>
          </p:cNvPr>
          <p:cNvSpPr>
            <a:spLocks noGrp="1"/>
          </p:cNvSpPr>
          <p:nvPr>
            <p:ph type="title"/>
          </p:nvPr>
        </p:nvSpPr>
        <p:spPr/>
        <p:txBody>
          <a:bodyPr/>
          <a:lstStyle/>
          <a:p>
            <a:r>
              <a:rPr lang="en-US" b="1" dirty="0"/>
              <a:t>Image with noise:</a:t>
            </a:r>
            <a:br>
              <a:rPr lang="en-US" dirty="0"/>
            </a:br>
            <a:endParaRPr lang="en-US" dirty="0"/>
          </a:p>
        </p:txBody>
      </p:sp>
      <p:pic>
        <p:nvPicPr>
          <p:cNvPr id="4" name="Content Placeholder 3" descr="A car on display&#10;&#10;Description automatically generated">
            <a:extLst>
              <a:ext uri="{FF2B5EF4-FFF2-40B4-BE49-F238E27FC236}">
                <a16:creationId xmlns:a16="http://schemas.microsoft.com/office/drawing/2014/main" id="{2CB9A33B-37A8-F24F-82D2-F715B4C145A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86088" y="1585913"/>
            <a:ext cx="6515100" cy="4300537"/>
          </a:xfrm>
          <a:prstGeom prst="rect">
            <a:avLst/>
          </a:prstGeom>
        </p:spPr>
      </p:pic>
    </p:spTree>
    <p:extLst>
      <p:ext uri="{BB962C8B-B14F-4D97-AF65-F5344CB8AC3E}">
        <p14:creationId xmlns:p14="http://schemas.microsoft.com/office/powerpoint/2010/main" val="418184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2F5602-6586-46E4-8645-2CDA442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434B85-DB0D-4010-A6A1-147F28D47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7E75648-4649-D540-BC5A-1FB805868D15}"/>
              </a:ext>
            </a:extLst>
          </p:cNvPr>
          <p:cNvSpPr>
            <a:spLocks noGrp="1"/>
          </p:cNvSpPr>
          <p:nvPr>
            <p:ph type="title"/>
          </p:nvPr>
        </p:nvSpPr>
        <p:spPr>
          <a:xfrm>
            <a:off x="1179226" y="320231"/>
            <a:ext cx="9833548" cy="1325563"/>
          </a:xfrm>
        </p:spPr>
        <p:txBody>
          <a:bodyPr>
            <a:normAutofit/>
          </a:bodyPr>
          <a:lstStyle/>
          <a:p>
            <a:pPr algn="ctr"/>
            <a:r>
              <a:rPr lang="en-US" sz="4000">
                <a:solidFill>
                  <a:schemeClr val="tx2"/>
                </a:solidFill>
              </a:rPr>
              <a:t>GOAL OF THE PROJECT</a:t>
            </a:r>
          </a:p>
        </p:txBody>
      </p:sp>
      <p:grpSp>
        <p:nvGrpSpPr>
          <p:cNvPr id="13" name="Group 12">
            <a:extLst>
              <a:ext uri="{FF2B5EF4-FFF2-40B4-BE49-F238E27FC236}">
                <a16:creationId xmlns:a16="http://schemas.microsoft.com/office/drawing/2014/main" id="{F2E5F4F0-80C0-49F3-84A2-453DE42F20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915607" cy="2187829"/>
            <a:chOff x="-305" y="-1"/>
            <a:chExt cx="3832880" cy="2876136"/>
          </a:xfrm>
        </p:grpSpPr>
        <p:sp>
          <p:nvSpPr>
            <p:cNvPr id="14" name="Freeform: Shape 13">
              <a:extLst>
                <a:ext uri="{FF2B5EF4-FFF2-40B4-BE49-F238E27FC236}">
                  <a16:creationId xmlns:a16="http://schemas.microsoft.com/office/drawing/2014/main" id="{342FEDB6-5432-4162-8648-3827572A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9FE345E-092D-4A20-A43A-0F9258D96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313FCF-0EE7-4C6B-BAB3-EFC9451D3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B9ECD02-BE1B-4347-8C2E-EEA69008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64A0064A-DCE6-406E-BED7-EFA2F2A75349}"/>
              </a:ext>
            </a:extLst>
          </p:cNvPr>
          <p:cNvGraphicFramePr>
            <a:graphicFrameLocks noGrp="1"/>
          </p:cNvGraphicFramePr>
          <p:nvPr>
            <p:ph idx="1"/>
            <p:extLst>
              <p:ext uri="{D42A27DB-BD31-4B8C-83A1-F6EECF244321}">
                <p14:modId xmlns:p14="http://schemas.microsoft.com/office/powerpoint/2010/main" val="110460906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5677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police car parked in a parking lot&#10;&#10;Description automatically generated">
            <a:extLst>
              <a:ext uri="{FF2B5EF4-FFF2-40B4-BE49-F238E27FC236}">
                <a16:creationId xmlns:a16="http://schemas.microsoft.com/office/drawing/2014/main" id="{019DEAED-4EBE-234B-BF3B-FEBFBEFA2E73}"/>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43600" y="469900"/>
            <a:ext cx="4991100" cy="3492500"/>
          </a:xfrm>
          <a:prstGeom prst="rect">
            <a:avLst/>
          </a:prstGeom>
        </p:spPr>
      </p:pic>
      <p:pic>
        <p:nvPicPr>
          <p:cNvPr id="5" name="Picture 4" descr="Text&#10;&#10;Description automatically generated">
            <a:extLst>
              <a:ext uri="{FF2B5EF4-FFF2-40B4-BE49-F238E27FC236}">
                <a16:creationId xmlns:a16="http://schemas.microsoft.com/office/drawing/2014/main" id="{A8EEB94A-DA54-E641-97A2-18EB4EAB6379}"/>
              </a:ext>
            </a:extLst>
          </p:cNvPr>
          <p:cNvPicPr/>
          <p:nvPr/>
        </p:nvPicPr>
        <p:blipFill>
          <a:blip r:embed="rId3">
            <a:extLst>
              <a:ext uri="{28A0092B-C50C-407E-A947-70E740481C1C}">
                <a14:useLocalDpi xmlns:a14="http://schemas.microsoft.com/office/drawing/2010/main" val="0"/>
              </a:ext>
            </a:extLst>
          </a:blip>
          <a:stretch>
            <a:fillRect/>
          </a:stretch>
        </p:blipFill>
        <p:spPr>
          <a:xfrm>
            <a:off x="5943600" y="4025900"/>
            <a:ext cx="4991100" cy="2311400"/>
          </a:xfrm>
          <a:prstGeom prst="rect">
            <a:avLst/>
          </a:prstGeom>
        </p:spPr>
      </p:pic>
      <p:sp>
        <p:nvSpPr>
          <p:cNvPr id="2" name="Title 1">
            <a:extLst>
              <a:ext uri="{FF2B5EF4-FFF2-40B4-BE49-F238E27FC236}">
                <a16:creationId xmlns:a16="http://schemas.microsoft.com/office/drawing/2014/main" id="{2B997E75-877C-1349-AD3C-E673BC32D5CD}"/>
              </a:ext>
            </a:extLst>
          </p:cNvPr>
          <p:cNvSpPr>
            <a:spLocks noGrp="1"/>
          </p:cNvSpPr>
          <p:nvPr>
            <p:ph type="title"/>
          </p:nvPr>
        </p:nvSpPr>
        <p:spPr>
          <a:xfrm>
            <a:off x="863029" y="1012004"/>
            <a:ext cx="3416158" cy="4795408"/>
          </a:xfrm>
        </p:spPr>
        <p:txBody>
          <a:bodyPr>
            <a:normAutofit/>
          </a:bodyPr>
          <a:lstStyle/>
          <a:p>
            <a:r>
              <a:rPr lang="en-US">
                <a:solidFill>
                  <a:srgbClr val="FFFFFF"/>
                </a:solidFill>
              </a:rPr>
              <a:t>Failed cases:</a:t>
            </a:r>
          </a:p>
        </p:txBody>
      </p:sp>
    </p:spTree>
    <p:extLst>
      <p:ext uri="{BB962C8B-B14F-4D97-AF65-F5344CB8AC3E}">
        <p14:creationId xmlns:p14="http://schemas.microsoft.com/office/powerpoint/2010/main" val="728350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1B7F-6EED-3348-BD29-6F6AAAC6B7D6}"/>
              </a:ext>
            </a:extLst>
          </p:cNvPr>
          <p:cNvSpPr>
            <a:spLocks noGrp="1"/>
          </p:cNvSpPr>
          <p:nvPr>
            <p:ph type="title"/>
          </p:nvPr>
        </p:nvSpPr>
        <p:spPr/>
        <p:txBody>
          <a:bodyPr/>
          <a:lstStyle/>
          <a:p>
            <a:r>
              <a:rPr lang="en-US" b="1" dirty="0"/>
              <a:t>System Architecture of Smart Towing app</a:t>
            </a:r>
            <a:r>
              <a:rPr lang="en-US" dirty="0">
                <a:effectLst/>
              </a:rPr>
              <a:t> </a:t>
            </a:r>
            <a:endParaRPr lang="en-US" dirty="0"/>
          </a:p>
        </p:txBody>
      </p:sp>
      <p:pic>
        <p:nvPicPr>
          <p:cNvPr id="4" name="Content Placeholder 3" descr="Diagram, schematic&#10;&#10;Description automatically generated">
            <a:extLst>
              <a:ext uri="{FF2B5EF4-FFF2-40B4-BE49-F238E27FC236}">
                <a16:creationId xmlns:a16="http://schemas.microsoft.com/office/drawing/2014/main" id="{7FC090E7-A57A-A74B-ACD0-11E72649824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3187" y="1690688"/>
            <a:ext cx="6415087" cy="4210050"/>
          </a:xfrm>
          <a:prstGeom prst="rect">
            <a:avLst/>
          </a:prstGeom>
          <a:noFill/>
          <a:ln>
            <a:noFill/>
          </a:ln>
        </p:spPr>
      </p:pic>
    </p:spTree>
    <p:extLst>
      <p:ext uri="{BB962C8B-B14F-4D97-AF65-F5344CB8AC3E}">
        <p14:creationId xmlns:p14="http://schemas.microsoft.com/office/powerpoint/2010/main" val="190282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200A6-4321-594A-9F02-6AFD73F5F33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dirty="0"/>
              <a:t>Front End Architecture:</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0D7354FE-5CB0-3F4F-B864-21AC5FAC4D76}"/>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13922" r="1" b="4284"/>
          <a:stretch/>
        </p:blipFill>
        <p:spPr bwMode="auto">
          <a:xfrm>
            <a:off x="545238" y="858525"/>
            <a:ext cx="7608304" cy="5211906"/>
          </a:xfrm>
          <a:prstGeom prst="rect">
            <a:avLst/>
          </a:prstGeom>
          <a:noFill/>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731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C91B-7F1F-E44E-BD8D-756F24B79AD7}"/>
              </a:ext>
            </a:extLst>
          </p:cNvPr>
          <p:cNvSpPr>
            <a:spLocks noGrp="1"/>
          </p:cNvSpPr>
          <p:nvPr>
            <p:ph type="title"/>
          </p:nvPr>
        </p:nvSpPr>
        <p:spPr/>
        <p:txBody>
          <a:bodyPr/>
          <a:lstStyle/>
          <a:p>
            <a:r>
              <a:rPr lang="en-US" b="1" dirty="0"/>
              <a:t>User Use Case Diagram</a:t>
            </a:r>
            <a:endParaRPr lang="en-US" dirty="0"/>
          </a:p>
        </p:txBody>
      </p:sp>
      <p:pic>
        <p:nvPicPr>
          <p:cNvPr id="4" name="Content Placeholder 3" descr="Diagram&#10;&#10;Description automatically generated">
            <a:extLst>
              <a:ext uri="{FF2B5EF4-FFF2-40B4-BE49-F238E27FC236}">
                <a16:creationId xmlns:a16="http://schemas.microsoft.com/office/drawing/2014/main" id="{60A8664A-28D5-4242-9E80-F493AE4EEBC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8975" y="1690688"/>
            <a:ext cx="4357688" cy="4215606"/>
          </a:xfrm>
          <a:prstGeom prst="rect">
            <a:avLst/>
          </a:prstGeom>
          <a:noFill/>
          <a:ln>
            <a:noFill/>
          </a:ln>
        </p:spPr>
      </p:pic>
    </p:spTree>
    <p:extLst>
      <p:ext uri="{BB962C8B-B14F-4D97-AF65-F5344CB8AC3E}">
        <p14:creationId xmlns:p14="http://schemas.microsoft.com/office/powerpoint/2010/main" val="96283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EBDA-2E58-3B4C-9D06-55EB5E8D6A76}"/>
              </a:ext>
            </a:extLst>
          </p:cNvPr>
          <p:cNvSpPr>
            <a:spLocks noGrp="1"/>
          </p:cNvSpPr>
          <p:nvPr>
            <p:ph type="title"/>
          </p:nvPr>
        </p:nvSpPr>
        <p:spPr/>
        <p:txBody>
          <a:bodyPr/>
          <a:lstStyle/>
          <a:p>
            <a:r>
              <a:rPr lang="en-US" b="1" dirty="0"/>
              <a:t>Admin Use Case Diagram</a:t>
            </a:r>
            <a:endParaRPr lang="en-US" dirty="0"/>
          </a:p>
        </p:txBody>
      </p:sp>
      <p:pic>
        <p:nvPicPr>
          <p:cNvPr id="4" name="Content Placeholder 3" descr="Diagram&#10;&#10;Description automatically generated">
            <a:extLst>
              <a:ext uri="{FF2B5EF4-FFF2-40B4-BE49-F238E27FC236}">
                <a16:creationId xmlns:a16="http://schemas.microsoft.com/office/drawing/2014/main" id="{89283E1C-61B5-104F-B586-8B09377CA51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6187" y="1800225"/>
            <a:ext cx="4086225" cy="4257675"/>
          </a:xfrm>
          <a:prstGeom prst="rect">
            <a:avLst/>
          </a:prstGeom>
          <a:noFill/>
          <a:ln>
            <a:noFill/>
          </a:ln>
        </p:spPr>
      </p:pic>
    </p:spTree>
    <p:extLst>
      <p:ext uri="{BB962C8B-B14F-4D97-AF65-F5344CB8AC3E}">
        <p14:creationId xmlns:p14="http://schemas.microsoft.com/office/powerpoint/2010/main" val="693068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6A73-062F-F646-BB40-C7E44D0CE902}"/>
              </a:ext>
            </a:extLst>
          </p:cNvPr>
          <p:cNvSpPr>
            <a:spLocks noGrp="1"/>
          </p:cNvSpPr>
          <p:nvPr>
            <p:ph type="title"/>
          </p:nvPr>
        </p:nvSpPr>
        <p:spPr/>
        <p:txBody>
          <a:bodyPr/>
          <a:lstStyle/>
          <a:p>
            <a:r>
              <a:rPr lang="en-US" dirty="0"/>
              <a:t>Authority Use Case Diagram</a:t>
            </a:r>
          </a:p>
        </p:txBody>
      </p:sp>
      <p:pic>
        <p:nvPicPr>
          <p:cNvPr id="4" name="Content Placeholder 3" descr="Diagram&#10;&#10;Description automatically generated">
            <a:extLst>
              <a:ext uri="{FF2B5EF4-FFF2-40B4-BE49-F238E27FC236}">
                <a16:creationId xmlns:a16="http://schemas.microsoft.com/office/drawing/2014/main" id="{E3072341-ABCF-3C46-B13A-4AD70E31698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6150" y="1690688"/>
            <a:ext cx="4557713" cy="4295775"/>
          </a:xfrm>
          <a:prstGeom prst="rect">
            <a:avLst/>
          </a:prstGeom>
          <a:noFill/>
          <a:ln>
            <a:noFill/>
          </a:ln>
        </p:spPr>
      </p:pic>
    </p:spTree>
    <p:extLst>
      <p:ext uri="{BB962C8B-B14F-4D97-AF65-F5344CB8AC3E}">
        <p14:creationId xmlns:p14="http://schemas.microsoft.com/office/powerpoint/2010/main" val="2867865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5398-CA78-4E46-810D-42C4F037DE0C}"/>
              </a:ext>
            </a:extLst>
          </p:cNvPr>
          <p:cNvSpPr>
            <a:spLocks noGrp="1"/>
          </p:cNvSpPr>
          <p:nvPr>
            <p:ph type="title"/>
          </p:nvPr>
        </p:nvSpPr>
        <p:spPr/>
        <p:txBody>
          <a:bodyPr/>
          <a:lstStyle/>
          <a:p>
            <a:r>
              <a:rPr lang="en-US" b="1" dirty="0"/>
              <a:t>Sequence Diagram for User Actions</a:t>
            </a:r>
            <a:r>
              <a:rPr lang="en-US" dirty="0">
                <a:effectLst/>
              </a:rPr>
              <a:t> </a:t>
            </a:r>
            <a:endParaRPr lang="en-US" dirty="0"/>
          </a:p>
        </p:txBody>
      </p:sp>
      <p:pic>
        <p:nvPicPr>
          <p:cNvPr id="4" name="Content Placeholder 3" descr="Diagram&#10;&#10;Description automatically generated">
            <a:extLst>
              <a:ext uri="{FF2B5EF4-FFF2-40B4-BE49-F238E27FC236}">
                <a16:creationId xmlns:a16="http://schemas.microsoft.com/office/drawing/2014/main" id="{E88A29D5-1623-AA41-83F7-43F6ADC2E2F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3287" y="1825624"/>
            <a:ext cx="4286251" cy="4518025"/>
          </a:xfrm>
          <a:prstGeom prst="rect">
            <a:avLst/>
          </a:prstGeom>
          <a:noFill/>
          <a:ln>
            <a:noFill/>
          </a:ln>
        </p:spPr>
      </p:pic>
    </p:spTree>
    <p:extLst>
      <p:ext uri="{BB962C8B-B14F-4D97-AF65-F5344CB8AC3E}">
        <p14:creationId xmlns:p14="http://schemas.microsoft.com/office/powerpoint/2010/main" val="2159573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AF19-7FC8-C34A-BBCA-FF60E3D18797}"/>
              </a:ext>
            </a:extLst>
          </p:cNvPr>
          <p:cNvSpPr>
            <a:spLocks noGrp="1"/>
          </p:cNvSpPr>
          <p:nvPr>
            <p:ph type="title"/>
          </p:nvPr>
        </p:nvSpPr>
        <p:spPr/>
        <p:txBody>
          <a:bodyPr/>
          <a:lstStyle/>
          <a:p>
            <a:r>
              <a:rPr lang="en-US" b="1" dirty="0"/>
              <a:t>Sequence Diagram for Authority Actions</a:t>
            </a:r>
            <a:r>
              <a:rPr lang="en-US" dirty="0">
                <a:effectLst/>
              </a:rPr>
              <a:t> </a:t>
            </a:r>
            <a:endParaRPr lang="en-US" dirty="0"/>
          </a:p>
        </p:txBody>
      </p:sp>
      <p:pic>
        <p:nvPicPr>
          <p:cNvPr id="4" name="Content Placeholder 3" descr="Diagram&#10;&#10;Description automatically generated">
            <a:extLst>
              <a:ext uri="{FF2B5EF4-FFF2-40B4-BE49-F238E27FC236}">
                <a16:creationId xmlns:a16="http://schemas.microsoft.com/office/drawing/2014/main" id="{AE63FDF0-1F8A-BF49-A72A-7B73F7CF997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3313" y="1690688"/>
            <a:ext cx="4071937" cy="4406106"/>
          </a:xfrm>
          <a:prstGeom prst="rect">
            <a:avLst/>
          </a:prstGeom>
          <a:noFill/>
          <a:ln>
            <a:noFill/>
          </a:ln>
        </p:spPr>
      </p:pic>
    </p:spTree>
    <p:extLst>
      <p:ext uri="{BB962C8B-B14F-4D97-AF65-F5344CB8AC3E}">
        <p14:creationId xmlns:p14="http://schemas.microsoft.com/office/powerpoint/2010/main" val="2193575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3D38-3444-D448-BC01-579C4FB80AE9}"/>
              </a:ext>
            </a:extLst>
          </p:cNvPr>
          <p:cNvSpPr>
            <a:spLocks noGrp="1"/>
          </p:cNvSpPr>
          <p:nvPr>
            <p:ph type="title"/>
          </p:nvPr>
        </p:nvSpPr>
        <p:spPr/>
        <p:txBody>
          <a:bodyPr/>
          <a:lstStyle/>
          <a:p>
            <a:r>
              <a:rPr lang="en-US"/>
              <a:t>Class Diagram</a:t>
            </a:r>
            <a:endParaRPr lang="en-US" dirty="0"/>
          </a:p>
        </p:txBody>
      </p:sp>
      <p:pic>
        <p:nvPicPr>
          <p:cNvPr id="4" name="Content Placeholder 3" descr="Diagram, schematic&#10;&#10;Description automatically generated">
            <a:extLst>
              <a:ext uri="{FF2B5EF4-FFF2-40B4-BE49-F238E27FC236}">
                <a16:creationId xmlns:a16="http://schemas.microsoft.com/office/drawing/2014/main" id="{C145494B-A732-234D-9B3E-D5FBF73C191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43274" y="1690688"/>
            <a:ext cx="5357813" cy="4538662"/>
          </a:xfrm>
          <a:prstGeom prst="rect">
            <a:avLst/>
          </a:prstGeom>
        </p:spPr>
      </p:pic>
    </p:spTree>
    <p:extLst>
      <p:ext uri="{BB962C8B-B14F-4D97-AF65-F5344CB8AC3E}">
        <p14:creationId xmlns:p14="http://schemas.microsoft.com/office/powerpoint/2010/main" val="2990134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773E-D86E-1441-80B8-2E704CFFAD5B}"/>
              </a:ext>
            </a:extLst>
          </p:cNvPr>
          <p:cNvSpPr>
            <a:spLocks noGrp="1"/>
          </p:cNvSpPr>
          <p:nvPr>
            <p:ph type="title"/>
          </p:nvPr>
        </p:nvSpPr>
        <p:spPr/>
        <p:txBody>
          <a:bodyPr/>
          <a:lstStyle/>
          <a:p>
            <a:r>
              <a:rPr lang="en-US" b="1" dirty="0"/>
              <a:t>Database Schema</a:t>
            </a:r>
            <a:r>
              <a:rPr lang="en-US" dirty="0">
                <a:effectLst/>
              </a:rPr>
              <a:t> </a:t>
            </a:r>
            <a:endParaRPr lang="en-US" dirty="0"/>
          </a:p>
        </p:txBody>
      </p:sp>
      <p:pic>
        <p:nvPicPr>
          <p:cNvPr id="4" name="Content Placeholder 3" descr="Diagram&#10;&#10;Description automatically generated">
            <a:extLst>
              <a:ext uri="{FF2B5EF4-FFF2-40B4-BE49-F238E27FC236}">
                <a16:creationId xmlns:a16="http://schemas.microsoft.com/office/drawing/2014/main" id="{6479BC21-1955-7647-95EB-64CF852DDFA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1825" y="1690688"/>
            <a:ext cx="5343525" cy="4291806"/>
          </a:xfrm>
          <a:prstGeom prst="rect">
            <a:avLst/>
          </a:prstGeom>
          <a:noFill/>
          <a:ln>
            <a:noFill/>
          </a:ln>
        </p:spPr>
      </p:pic>
    </p:spTree>
    <p:extLst>
      <p:ext uri="{BB962C8B-B14F-4D97-AF65-F5344CB8AC3E}">
        <p14:creationId xmlns:p14="http://schemas.microsoft.com/office/powerpoint/2010/main" val="69213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3A15639-41DD-DA49-AC58-11AC13A2ACB1}"/>
              </a:ext>
            </a:extLst>
          </p:cNvPr>
          <p:cNvSpPr>
            <a:spLocks noGrp="1"/>
          </p:cNvSpPr>
          <p:nvPr>
            <p:ph type="title"/>
          </p:nvPr>
        </p:nvSpPr>
        <p:spPr>
          <a:xfrm>
            <a:off x="804672" y="457200"/>
            <a:ext cx="10579608" cy="1188720"/>
          </a:xfrm>
        </p:spPr>
        <p:txBody>
          <a:bodyPr>
            <a:normAutofit/>
          </a:bodyPr>
          <a:lstStyle/>
          <a:p>
            <a:r>
              <a:rPr lang="en-US" sz="4000" dirty="0">
                <a:solidFill>
                  <a:schemeClr val="tx2"/>
                </a:solidFill>
              </a:rPr>
              <a:t>ISSUES REGADING THE PLATE DETECTION</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F170C569-47D8-4721-9C6A-F451F48448FA}"/>
              </a:ext>
            </a:extLst>
          </p:cNvPr>
          <p:cNvGraphicFramePr>
            <a:graphicFrameLocks noGrp="1"/>
          </p:cNvGraphicFramePr>
          <p:nvPr>
            <p:ph idx="1"/>
            <p:extLst>
              <p:ext uri="{D42A27DB-BD31-4B8C-83A1-F6EECF244321}">
                <p14:modId xmlns:p14="http://schemas.microsoft.com/office/powerpoint/2010/main" val="2983947853"/>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5442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A0FFC-0629-5646-AD0C-0A051F231A7B}"/>
              </a:ext>
            </a:extLst>
          </p:cNvPr>
          <p:cNvSpPr>
            <a:spLocks noGrp="1"/>
          </p:cNvSpPr>
          <p:nvPr>
            <p:ph type="title"/>
          </p:nvPr>
        </p:nvSpPr>
        <p:spPr>
          <a:xfrm>
            <a:off x="1075767" y="1188637"/>
            <a:ext cx="2988234" cy="4480726"/>
          </a:xfrm>
        </p:spPr>
        <p:txBody>
          <a:bodyPr>
            <a:normAutofit/>
          </a:bodyPr>
          <a:lstStyle/>
          <a:p>
            <a:pPr algn="r"/>
            <a:r>
              <a:rPr lang="en-US" sz="4600"/>
              <a:t>Conclusion</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724658-28DB-674D-8AD8-7126D9D025A0}"/>
              </a:ext>
            </a:extLst>
          </p:cNvPr>
          <p:cNvSpPr>
            <a:spLocks noGrp="1"/>
          </p:cNvSpPr>
          <p:nvPr>
            <p:ph idx="1"/>
          </p:nvPr>
        </p:nvSpPr>
        <p:spPr>
          <a:xfrm>
            <a:off x="5255260" y="1648870"/>
            <a:ext cx="4702848" cy="3560260"/>
          </a:xfrm>
        </p:spPr>
        <p:txBody>
          <a:bodyPr anchor="ctr">
            <a:normAutofit/>
          </a:bodyPr>
          <a:lstStyle/>
          <a:p>
            <a:r>
              <a:rPr lang="en-US" sz="1900"/>
              <a:t>We found out that, our proposed model outperforms in both Execution time and accuracy.</a:t>
            </a:r>
          </a:p>
          <a:p>
            <a:r>
              <a:rPr lang="en-US" sz="1900"/>
              <a:t>We have shown, the real life use of the module in the smart towing app where we have overcome the short comings and manual process of existing towing system by creating the smart towing app and sending the notification to the users with Google “Firebase Cloud Messaging(FCM).</a:t>
            </a:r>
          </a:p>
          <a:p>
            <a:r>
              <a:rPr lang="en-US" sz="1900"/>
              <a:t>Finally, our module can be furthermore used in solving various social issues all well.  </a:t>
            </a:r>
          </a:p>
        </p:txBody>
      </p:sp>
    </p:spTree>
    <p:extLst>
      <p:ext uri="{BB962C8B-B14F-4D97-AF65-F5344CB8AC3E}">
        <p14:creationId xmlns:p14="http://schemas.microsoft.com/office/powerpoint/2010/main" val="2893846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FFB3-EB6E-EB4A-969F-31C241641021}"/>
              </a:ext>
            </a:extLst>
          </p:cNvPr>
          <p:cNvSpPr>
            <a:spLocks noGrp="1"/>
          </p:cNvSpPr>
          <p:nvPr>
            <p:ph type="title"/>
          </p:nvPr>
        </p:nvSpPr>
        <p:spPr>
          <a:xfrm>
            <a:off x="519545" y="621792"/>
            <a:ext cx="5181503" cy="5504688"/>
          </a:xfrm>
        </p:spPr>
        <p:txBody>
          <a:bodyPr>
            <a:normAutofit/>
          </a:bodyPr>
          <a:lstStyle/>
          <a:p>
            <a:r>
              <a:rPr lang="en-US" sz="4800"/>
              <a:t>Future work</a:t>
            </a:r>
          </a:p>
        </p:txBody>
      </p:sp>
      <p:sp>
        <p:nvSpPr>
          <p:cNvPr id="11"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2" name="Content Placeholder 2">
            <a:extLst>
              <a:ext uri="{FF2B5EF4-FFF2-40B4-BE49-F238E27FC236}">
                <a16:creationId xmlns:a16="http://schemas.microsoft.com/office/drawing/2014/main" id="{B0967898-23B2-40C5-8D72-A083E1CDC8B0}"/>
              </a:ext>
            </a:extLst>
          </p:cNvPr>
          <p:cNvGraphicFramePr>
            <a:graphicFrameLocks noGrp="1"/>
          </p:cNvGraphicFramePr>
          <p:nvPr>
            <p:ph idx="1"/>
            <p:extLst>
              <p:ext uri="{D42A27DB-BD31-4B8C-83A1-F6EECF244321}">
                <p14:modId xmlns:p14="http://schemas.microsoft.com/office/powerpoint/2010/main" val="3335270966"/>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3629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CF205F-A104-44FD-BB69-E216C2A309F7}"/>
              </a:ext>
            </a:extLst>
          </p:cNvPr>
          <p:cNvSpPr>
            <a:spLocks noGrp="1"/>
          </p:cNvSpPr>
          <p:nvPr>
            <p:ph type="ctrTitle"/>
          </p:nvPr>
        </p:nvSpPr>
        <p:spPr>
          <a:xfrm>
            <a:off x="1123923" y="763162"/>
            <a:ext cx="10363200" cy="4747460"/>
          </a:xfrm>
        </p:spPr>
        <p:txBody>
          <a:bodyPr/>
          <a:lstStyle/>
          <a:p>
            <a:r>
              <a:rPr lang="en-US" sz="12498" dirty="0"/>
              <a:t>DEMO!</a:t>
            </a:r>
          </a:p>
        </p:txBody>
      </p:sp>
      <p:sp>
        <p:nvSpPr>
          <p:cNvPr id="4" name="Rectangle 3">
            <a:extLst>
              <a:ext uri="{FF2B5EF4-FFF2-40B4-BE49-F238E27FC236}">
                <a16:creationId xmlns:a16="http://schemas.microsoft.com/office/drawing/2014/main" id="{37AA4BAF-59D5-479F-898B-04C839DA1EA5}"/>
              </a:ext>
            </a:extLst>
          </p:cNvPr>
          <p:cNvSpPr/>
          <p:nvPr/>
        </p:nvSpPr>
        <p:spPr>
          <a:xfrm>
            <a:off x="84656" y="599807"/>
            <a:ext cx="457140" cy="457140"/>
          </a:xfrm>
          <a:prstGeom prst="rect">
            <a:avLst/>
          </a:prstGeom>
          <a:solidFill>
            <a:srgbClr val="1A9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299"/>
          </a:p>
        </p:txBody>
      </p:sp>
    </p:spTree>
    <p:extLst>
      <p:ext uri="{BB962C8B-B14F-4D97-AF65-F5344CB8AC3E}">
        <p14:creationId xmlns:p14="http://schemas.microsoft.com/office/powerpoint/2010/main" val="3696246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E54466-975D-EA40-A7C6-846C96B687B3}"/>
              </a:ext>
            </a:extLst>
          </p:cNvPr>
          <p:cNvSpPr/>
          <p:nvPr/>
        </p:nvSpPr>
        <p:spPr>
          <a:xfrm>
            <a:off x="4613061" y="2644170"/>
            <a:ext cx="2965877" cy="1569660"/>
          </a:xfrm>
          <a:prstGeom prst="rect">
            <a:avLst/>
          </a:prstGeom>
        </p:spPr>
        <p:txBody>
          <a:bodyPr wrap="none">
            <a:spAutoFit/>
          </a:bodyPr>
          <a:lstStyle/>
          <a:p>
            <a:r>
              <a:rPr lang="en-US" sz="9600" dirty="0"/>
              <a:t>Q&amp;A!</a:t>
            </a:r>
            <a:endParaRPr lang="en-US" dirty="0"/>
          </a:p>
        </p:txBody>
      </p:sp>
    </p:spTree>
    <p:extLst>
      <p:ext uri="{BB962C8B-B14F-4D97-AF65-F5344CB8AC3E}">
        <p14:creationId xmlns:p14="http://schemas.microsoft.com/office/powerpoint/2010/main" val="70467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92B68-8CA0-124F-A1C4-C036143661EE}"/>
              </a:ext>
            </a:extLst>
          </p:cNvPr>
          <p:cNvSpPr>
            <a:spLocks noGrp="1"/>
          </p:cNvSpPr>
          <p:nvPr>
            <p:ph type="title"/>
          </p:nvPr>
        </p:nvSpPr>
        <p:spPr>
          <a:xfrm>
            <a:off x="863029" y="1012004"/>
            <a:ext cx="3416158" cy="4795408"/>
          </a:xfrm>
        </p:spPr>
        <p:txBody>
          <a:bodyPr>
            <a:normAutofit/>
          </a:bodyPr>
          <a:lstStyle/>
          <a:p>
            <a:r>
              <a:rPr lang="en-US">
                <a:solidFill>
                  <a:srgbClr val="FFFFFF"/>
                </a:solidFill>
              </a:rPr>
              <a:t>ISSUES REGADING EXISTING TOWING SYSTEM</a:t>
            </a:r>
          </a:p>
        </p:txBody>
      </p:sp>
      <p:graphicFrame>
        <p:nvGraphicFramePr>
          <p:cNvPr id="5" name="Content Placeholder 2">
            <a:extLst>
              <a:ext uri="{FF2B5EF4-FFF2-40B4-BE49-F238E27FC236}">
                <a16:creationId xmlns:a16="http://schemas.microsoft.com/office/drawing/2014/main" id="{4D368E1A-A8BF-4714-8C86-332A106B2EA8}"/>
              </a:ext>
            </a:extLst>
          </p:cNvPr>
          <p:cNvGraphicFramePr>
            <a:graphicFrameLocks noGrp="1"/>
          </p:cNvGraphicFramePr>
          <p:nvPr>
            <p:ph idx="1"/>
            <p:extLst>
              <p:ext uri="{D42A27DB-BD31-4B8C-83A1-F6EECF244321}">
                <p14:modId xmlns:p14="http://schemas.microsoft.com/office/powerpoint/2010/main" val="291546836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644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48CF-A21E-B64C-88A7-41EEF0D50AE2}"/>
              </a:ext>
            </a:extLst>
          </p:cNvPr>
          <p:cNvSpPr>
            <a:spLocks noGrp="1"/>
          </p:cNvSpPr>
          <p:nvPr>
            <p:ph type="title"/>
          </p:nvPr>
        </p:nvSpPr>
        <p:spPr/>
        <p:txBody>
          <a:bodyPr/>
          <a:lstStyle/>
          <a:p>
            <a:r>
              <a:rPr lang="en-US" b="1" dirty="0"/>
              <a:t>KNN Overview in Character Recognition</a:t>
            </a:r>
            <a:r>
              <a:rPr lang="en-US" dirty="0">
                <a:effectLst/>
              </a:rPr>
              <a:t> </a:t>
            </a:r>
            <a:endParaRPr lang="en-US" dirty="0"/>
          </a:p>
        </p:txBody>
      </p:sp>
      <p:pic>
        <p:nvPicPr>
          <p:cNvPr id="4" name="Content Placeholder 3" descr="Graphical user interface, diagram, schematic&#10;&#10;Description automatically generated">
            <a:extLst>
              <a:ext uri="{FF2B5EF4-FFF2-40B4-BE49-F238E27FC236}">
                <a16:creationId xmlns:a16="http://schemas.microsoft.com/office/drawing/2014/main" id="{2BE0867F-BD48-E447-88AA-0FE837127B3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8800" y="1571626"/>
            <a:ext cx="7843838" cy="4605338"/>
          </a:xfrm>
          <a:prstGeom prst="rect">
            <a:avLst/>
          </a:prstGeom>
        </p:spPr>
      </p:pic>
    </p:spTree>
    <p:extLst>
      <p:ext uri="{BB962C8B-B14F-4D97-AF65-F5344CB8AC3E}">
        <p14:creationId xmlns:p14="http://schemas.microsoft.com/office/powerpoint/2010/main" val="193979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76224-B98B-894B-8E79-4664BE4E634B}"/>
              </a:ext>
            </a:extLst>
          </p:cNvPr>
          <p:cNvSpPr>
            <a:spLocks noGrp="1"/>
          </p:cNvSpPr>
          <p:nvPr>
            <p:ph type="title"/>
          </p:nvPr>
        </p:nvSpPr>
        <p:spPr>
          <a:xfrm>
            <a:off x="1075767" y="1188637"/>
            <a:ext cx="2988234" cy="4480726"/>
          </a:xfrm>
        </p:spPr>
        <p:txBody>
          <a:bodyPr>
            <a:normAutofit/>
          </a:bodyPr>
          <a:lstStyle/>
          <a:p>
            <a:pPr algn="r"/>
            <a:r>
              <a:rPr lang="en-US" sz="3600"/>
              <a:t>Morphological Transformation</a:t>
            </a:r>
          </a:p>
        </p:txBody>
      </p:sp>
      <p:cxnSp>
        <p:nvCxnSpPr>
          <p:cNvPr id="21"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54A1FD-B82A-6445-A1F6-9D5ACD2D0F3E}"/>
              </a:ext>
            </a:extLst>
          </p:cNvPr>
          <p:cNvSpPr>
            <a:spLocks noGrp="1"/>
          </p:cNvSpPr>
          <p:nvPr>
            <p:ph idx="1"/>
          </p:nvPr>
        </p:nvSpPr>
        <p:spPr>
          <a:xfrm>
            <a:off x="5255260" y="1648870"/>
            <a:ext cx="4702848" cy="3560260"/>
          </a:xfrm>
        </p:spPr>
        <p:txBody>
          <a:bodyPr anchor="ctr">
            <a:normAutofit/>
          </a:bodyPr>
          <a:lstStyle/>
          <a:p>
            <a:r>
              <a:rPr lang="en-US" sz="2400" dirty="0"/>
              <a:t>Erosion</a:t>
            </a:r>
          </a:p>
          <a:p>
            <a:r>
              <a:rPr lang="en-US" sz="2400" dirty="0"/>
              <a:t>Dilation</a:t>
            </a:r>
          </a:p>
          <a:p>
            <a:r>
              <a:rPr lang="en-US" sz="2400" dirty="0"/>
              <a:t>Opening</a:t>
            </a:r>
          </a:p>
          <a:p>
            <a:r>
              <a:rPr lang="en-US" sz="2400" dirty="0"/>
              <a:t>Closing</a:t>
            </a:r>
          </a:p>
          <a:p>
            <a:r>
              <a:rPr lang="en-US" sz="2400" dirty="0"/>
              <a:t>Gradient </a:t>
            </a:r>
          </a:p>
        </p:txBody>
      </p:sp>
    </p:spTree>
    <p:extLst>
      <p:ext uri="{BB962C8B-B14F-4D97-AF65-F5344CB8AC3E}">
        <p14:creationId xmlns:p14="http://schemas.microsoft.com/office/powerpoint/2010/main" val="145202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Icon&#10;&#10;Description automatically generated">
            <a:extLst>
              <a:ext uri="{FF2B5EF4-FFF2-40B4-BE49-F238E27FC236}">
                <a16:creationId xmlns:a16="http://schemas.microsoft.com/office/drawing/2014/main" id="{B45F1297-084D-2649-83F9-0359EA8A20A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6348"/>
          <a:stretch/>
        </p:blipFill>
        <p:spPr>
          <a:xfrm>
            <a:off x="5014912" y="952500"/>
            <a:ext cx="3049587" cy="4448175"/>
          </a:xfrm>
          <a:prstGeom prst="rect">
            <a:avLst/>
          </a:prstGeom>
        </p:spPr>
      </p:pic>
      <p:pic>
        <p:nvPicPr>
          <p:cNvPr id="5" name="Picture 4" descr="A picture containing necklace, knot, drawing&#10;&#10;Description automatically generated">
            <a:extLst>
              <a:ext uri="{FF2B5EF4-FFF2-40B4-BE49-F238E27FC236}">
                <a16:creationId xmlns:a16="http://schemas.microsoft.com/office/drawing/2014/main" id="{EEB1BAE3-9355-E147-86A3-F5FFAA33AE4B}"/>
              </a:ext>
            </a:extLst>
          </p:cNvPr>
          <p:cNvPicPr/>
          <p:nvPr/>
        </p:nvPicPr>
        <p:blipFill rotWithShape="1">
          <a:blip r:embed="rId3">
            <a:extLst>
              <a:ext uri="{28A0092B-C50C-407E-A947-70E740481C1C}">
                <a14:useLocalDpi xmlns:a14="http://schemas.microsoft.com/office/drawing/2010/main" val="0"/>
              </a:ext>
            </a:extLst>
          </a:blip>
          <a:srcRect r="6348"/>
          <a:stretch/>
        </p:blipFill>
        <p:spPr>
          <a:xfrm>
            <a:off x="8128000" y="952500"/>
            <a:ext cx="2901950" cy="4448175"/>
          </a:xfrm>
          <a:prstGeom prst="rect">
            <a:avLst/>
          </a:prstGeom>
        </p:spPr>
      </p:pic>
      <p:sp>
        <p:nvSpPr>
          <p:cNvPr id="2" name="Title 1">
            <a:extLst>
              <a:ext uri="{FF2B5EF4-FFF2-40B4-BE49-F238E27FC236}">
                <a16:creationId xmlns:a16="http://schemas.microsoft.com/office/drawing/2014/main" id="{AEFE339D-A26D-6F45-A4AD-863B626BD7D9}"/>
              </a:ext>
            </a:extLst>
          </p:cNvPr>
          <p:cNvSpPr>
            <a:spLocks noGrp="1"/>
          </p:cNvSpPr>
          <p:nvPr>
            <p:ph type="title"/>
          </p:nvPr>
        </p:nvSpPr>
        <p:spPr>
          <a:xfrm>
            <a:off x="966952" y="1204108"/>
            <a:ext cx="2669406" cy="1781175"/>
          </a:xfrm>
        </p:spPr>
        <p:txBody>
          <a:bodyPr vert="horz" lIns="91440" tIns="45720" rIns="91440" bIns="45720" rtlCol="0">
            <a:normAutofit/>
          </a:bodyPr>
          <a:lstStyle/>
          <a:p>
            <a:r>
              <a:rPr lang="en-US" sz="3200" kern="1200">
                <a:solidFill>
                  <a:srgbClr val="FFFFFF"/>
                </a:solidFill>
                <a:latin typeface="+mj-lt"/>
                <a:ea typeface="+mj-ea"/>
                <a:cs typeface="+mj-cs"/>
              </a:rPr>
              <a:t>Erosion</a:t>
            </a:r>
          </a:p>
        </p:txBody>
      </p:sp>
      <p:sp>
        <p:nvSpPr>
          <p:cNvPr id="15" name="TextBox 14">
            <a:extLst>
              <a:ext uri="{FF2B5EF4-FFF2-40B4-BE49-F238E27FC236}">
                <a16:creationId xmlns:a16="http://schemas.microsoft.com/office/drawing/2014/main" id="{79B3A0B6-5782-5945-8565-D54CD064FB10}"/>
              </a:ext>
            </a:extLst>
          </p:cNvPr>
          <p:cNvSpPr txBox="1"/>
          <p:nvPr/>
        </p:nvSpPr>
        <p:spPr>
          <a:xfrm>
            <a:off x="2081007" y="5868988"/>
            <a:ext cx="8205993" cy="369332"/>
          </a:xfrm>
          <a:prstGeom prst="rect">
            <a:avLst/>
          </a:prstGeom>
          <a:noFill/>
        </p:spPr>
        <p:txBody>
          <a:bodyPr wrap="square" rtlCol="0">
            <a:spAutoFit/>
          </a:bodyPr>
          <a:lstStyle/>
          <a:p>
            <a:r>
              <a:rPr lang="en-US" dirty="0"/>
              <a:t>Source: http://</a:t>
            </a:r>
            <a:r>
              <a:rPr lang="en-US" dirty="0" err="1"/>
              <a:t>docs.opencv.org</a:t>
            </a:r>
            <a:r>
              <a:rPr lang="en-US" dirty="0"/>
              <a:t>/master/d9/d61/</a:t>
            </a:r>
            <a:r>
              <a:rPr lang="en-US" dirty="0" err="1"/>
              <a:t>tutorial_py_morphological_ops.html</a:t>
            </a:r>
            <a:endParaRPr lang="en-US" dirty="0"/>
          </a:p>
        </p:txBody>
      </p:sp>
    </p:spTree>
    <p:extLst>
      <p:ext uri="{BB962C8B-B14F-4D97-AF65-F5344CB8AC3E}">
        <p14:creationId xmlns:p14="http://schemas.microsoft.com/office/powerpoint/2010/main" val="391720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Icon&#10;&#10;Description automatically generated">
            <a:extLst>
              <a:ext uri="{FF2B5EF4-FFF2-40B4-BE49-F238E27FC236}">
                <a16:creationId xmlns:a16="http://schemas.microsoft.com/office/drawing/2014/main" id="{17632D49-258E-DD44-ACDB-BC1F7E006D1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86362" y="1092200"/>
            <a:ext cx="2890837" cy="4137025"/>
          </a:xfrm>
          <a:prstGeom prst="rect">
            <a:avLst/>
          </a:prstGeom>
        </p:spPr>
      </p:pic>
      <p:pic>
        <p:nvPicPr>
          <p:cNvPr id="5" name="Picture 4" descr="A close up of a logo&#10;&#10;Description automatically generated">
            <a:extLst>
              <a:ext uri="{FF2B5EF4-FFF2-40B4-BE49-F238E27FC236}">
                <a16:creationId xmlns:a16="http://schemas.microsoft.com/office/drawing/2014/main" id="{04111842-9B9F-754F-B4EB-EA38A6EEF80F}"/>
              </a:ext>
            </a:extLst>
          </p:cNvPr>
          <p:cNvPicPr/>
          <p:nvPr/>
        </p:nvPicPr>
        <p:blipFill>
          <a:blip r:embed="rId3">
            <a:extLst>
              <a:ext uri="{28A0092B-C50C-407E-A947-70E740481C1C}">
                <a14:useLocalDpi xmlns:a14="http://schemas.microsoft.com/office/drawing/2010/main" val="0"/>
              </a:ext>
            </a:extLst>
          </a:blip>
          <a:stretch>
            <a:fillRect/>
          </a:stretch>
        </p:blipFill>
        <p:spPr>
          <a:xfrm>
            <a:off x="8653462" y="1092200"/>
            <a:ext cx="2890838" cy="4137025"/>
          </a:xfrm>
          <a:prstGeom prst="rect">
            <a:avLst/>
          </a:prstGeom>
        </p:spPr>
      </p:pic>
      <p:sp>
        <p:nvSpPr>
          <p:cNvPr id="2" name="Title 1">
            <a:extLst>
              <a:ext uri="{FF2B5EF4-FFF2-40B4-BE49-F238E27FC236}">
                <a16:creationId xmlns:a16="http://schemas.microsoft.com/office/drawing/2014/main" id="{7DCAA38E-7451-0346-BBF0-AE15B8CF8F0E}"/>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Dilation</a:t>
            </a:r>
          </a:p>
        </p:txBody>
      </p:sp>
      <p:sp>
        <p:nvSpPr>
          <p:cNvPr id="7" name="TextBox 6">
            <a:extLst>
              <a:ext uri="{FF2B5EF4-FFF2-40B4-BE49-F238E27FC236}">
                <a16:creationId xmlns:a16="http://schemas.microsoft.com/office/drawing/2014/main" id="{131B5DC7-D51D-AE4D-8CAA-497504320B2A}"/>
              </a:ext>
            </a:extLst>
          </p:cNvPr>
          <p:cNvSpPr txBox="1"/>
          <p:nvPr/>
        </p:nvSpPr>
        <p:spPr>
          <a:xfrm>
            <a:off x="2081007" y="5868988"/>
            <a:ext cx="8205993" cy="369332"/>
          </a:xfrm>
          <a:prstGeom prst="rect">
            <a:avLst/>
          </a:prstGeom>
          <a:noFill/>
        </p:spPr>
        <p:txBody>
          <a:bodyPr wrap="square" rtlCol="0">
            <a:spAutoFit/>
          </a:bodyPr>
          <a:lstStyle/>
          <a:p>
            <a:r>
              <a:rPr lang="en-US" dirty="0"/>
              <a:t>Source: http://</a:t>
            </a:r>
            <a:r>
              <a:rPr lang="en-US" dirty="0" err="1"/>
              <a:t>docs.opencv.org</a:t>
            </a:r>
            <a:r>
              <a:rPr lang="en-US" dirty="0"/>
              <a:t>/master/d9/d61/</a:t>
            </a:r>
            <a:r>
              <a:rPr lang="en-US" dirty="0" err="1"/>
              <a:t>tutorial_py_morphological_ops.html</a:t>
            </a:r>
            <a:endParaRPr lang="en-US" dirty="0"/>
          </a:p>
        </p:txBody>
      </p:sp>
    </p:spTree>
    <p:extLst>
      <p:ext uri="{BB962C8B-B14F-4D97-AF65-F5344CB8AC3E}">
        <p14:creationId xmlns:p14="http://schemas.microsoft.com/office/powerpoint/2010/main" val="2148280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Words>
  <Application>Microsoft Macintosh PowerPoint</Application>
  <PresentationFormat>Widescreen</PresentationFormat>
  <Paragraphs>107</Paragraphs>
  <Slides>43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Arial</vt:lpstr>
      <vt:lpstr>Calibri</vt:lpstr>
      <vt:lpstr>Calibri Light</vt:lpstr>
      <vt:lpstr>Lucida Grande</vt:lpstr>
      <vt:lpstr>Open Sans Light</vt:lpstr>
      <vt:lpstr>Office Theme</vt:lpstr>
      <vt:lpstr>Microsoft Excel 97 - 2004 Worksheet</vt:lpstr>
      <vt:lpstr>An AI-Powered Car Towing Management System using Automatic Number Plate Recognition </vt:lpstr>
      <vt:lpstr>MOTIVATION OF THE PROJECT</vt:lpstr>
      <vt:lpstr>GOAL OF THE PROJECT</vt:lpstr>
      <vt:lpstr>ISSUES REGADING THE PLATE DETECTION</vt:lpstr>
      <vt:lpstr>ISSUES REGADING EXISTING TOWING SYSTEM</vt:lpstr>
      <vt:lpstr>KNN Overview in Character Recognition </vt:lpstr>
      <vt:lpstr>Morphological Transformation</vt:lpstr>
      <vt:lpstr>Erosion</vt:lpstr>
      <vt:lpstr>Dilation</vt:lpstr>
      <vt:lpstr>Opening </vt:lpstr>
      <vt:lpstr>Closing </vt:lpstr>
      <vt:lpstr>Module for Detecting Number Plates </vt:lpstr>
      <vt:lpstr>Proposed Algorithm for Detecting the Number Plate </vt:lpstr>
      <vt:lpstr>Steps of Finding a number plate </vt:lpstr>
      <vt:lpstr>Step 1: Image Preprocessing </vt:lpstr>
      <vt:lpstr>Step 2: Finding Possible Characters </vt:lpstr>
      <vt:lpstr>Step 3: Finding list of the list of Matching Character </vt:lpstr>
      <vt:lpstr>Step 4: Extract Possible Plates: </vt:lpstr>
      <vt:lpstr>Finding Charters from Plates </vt:lpstr>
      <vt:lpstr>Steps of finding Characters within plates </vt:lpstr>
      <vt:lpstr>Step 1: </vt:lpstr>
      <vt:lpstr>Step 2: </vt:lpstr>
      <vt:lpstr>Step 3:</vt:lpstr>
      <vt:lpstr>Step 3:</vt:lpstr>
      <vt:lpstr>Final Output:</vt:lpstr>
      <vt:lpstr>Result Evaluation (Overall Accuracy)</vt:lpstr>
      <vt:lpstr>Accuracy chart:</vt:lpstr>
      <vt:lpstr>Comparison between execution times </vt:lpstr>
      <vt:lpstr>Image with noise: </vt:lpstr>
      <vt:lpstr>Failed cases:</vt:lpstr>
      <vt:lpstr>System Architecture of Smart Towing app </vt:lpstr>
      <vt:lpstr>Front End Architecture:</vt:lpstr>
      <vt:lpstr>User Use Case Diagram</vt:lpstr>
      <vt:lpstr>Admin Use Case Diagram</vt:lpstr>
      <vt:lpstr>Authority Use Case Diagram</vt:lpstr>
      <vt:lpstr>Sequence Diagram for User Actions </vt:lpstr>
      <vt:lpstr>Sequence Diagram for Authority Actions </vt:lpstr>
      <vt:lpstr>Class Diagram</vt:lpstr>
      <vt:lpstr>Database Schema </vt:lpstr>
      <vt:lpstr>Conclusion</vt:lpstr>
      <vt:lpstr>Future work</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AI-Powered Car Towing Management System using Automatic Number Plate Recognition </dc:title>
  <dc:creator>Sheikh Ahmed</dc:creator>
  <cp:lastModifiedBy>Sheikh Ahmed</cp:lastModifiedBy>
  <cp:revision>1</cp:revision>
  <dcterms:created xsi:type="dcterms:W3CDTF">2020-12-03T16:24:11Z</dcterms:created>
  <dcterms:modified xsi:type="dcterms:W3CDTF">2020-12-03T16:24:14Z</dcterms:modified>
</cp:coreProperties>
</file>