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Sheet1!$E$29</c:f>
              <c:strCache>
                <c:ptCount val="1"/>
                <c:pt idx="0">
                  <c:v>Total Land</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1-E9C7-4D56-9EF9-A2767BFDF950}"/>
              </c:ext>
            </c:extLst>
          </c:dPt>
          <c:dPt>
            <c:idx val="1"/>
            <c:bubble3D val="0"/>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3-E9C7-4D56-9EF9-A2767BFDF950}"/>
              </c:ext>
            </c:extLst>
          </c:dPt>
          <c:dPt>
            <c:idx val="2"/>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5-E9C7-4D56-9EF9-A2767BFDF950}"/>
              </c:ext>
            </c:extLst>
          </c:dPt>
          <c:dPt>
            <c:idx val="3"/>
            <c:bubble3D val="0"/>
            <c:spPr>
              <a:gradFill rotWithShape="1">
                <a:gsLst>
                  <a:gs pos="0">
                    <a:schemeClr val="accent4">
                      <a:tint val="98000"/>
                      <a:lumMod val="100000"/>
                    </a:schemeClr>
                  </a:gs>
                  <a:gs pos="100000">
                    <a:schemeClr val="accent4">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7-E9C7-4D56-9EF9-A2767BFDF950}"/>
              </c:ext>
            </c:extLst>
          </c:dPt>
          <c:dPt>
            <c:idx val="4"/>
            <c:bubble3D val="0"/>
            <c:spPr>
              <a:gradFill rotWithShape="1">
                <a:gsLst>
                  <a:gs pos="0">
                    <a:schemeClr val="accent5">
                      <a:tint val="98000"/>
                      <a:lumMod val="100000"/>
                    </a:schemeClr>
                  </a:gs>
                  <a:gs pos="100000">
                    <a:schemeClr val="accent5">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9-E9C7-4D56-9EF9-A2767BFDF950}"/>
              </c:ext>
            </c:extLst>
          </c:dPt>
          <c:dPt>
            <c:idx val="5"/>
            <c:bubble3D val="0"/>
            <c:spPr>
              <a:gradFill rotWithShape="1">
                <a:gsLst>
                  <a:gs pos="0">
                    <a:schemeClr val="accent6">
                      <a:tint val="98000"/>
                      <a:lumMod val="100000"/>
                    </a:schemeClr>
                  </a:gs>
                  <a:gs pos="100000">
                    <a:schemeClr val="accent6">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B-E9C7-4D56-9EF9-A2767BFDF9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Sheet1!$D$30:$D$35</c:f>
              <c:strCache>
                <c:ptCount val="6"/>
                <c:pt idx="0">
                  <c:v>Rice</c:v>
                </c:pt>
                <c:pt idx="1">
                  <c:v>Wheat</c:v>
                </c:pt>
                <c:pt idx="2">
                  <c:v>Potatoes</c:v>
                </c:pt>
                <c:pt idx="3">
                  <c:v>Tomatoes</c:v>
                </c:pt>
                <c:pt idx="4">
                  <c:v>Vegetable</c:v>
                </c:pt>
                <c:pt idx="5">
                  <c:v>Fruits</c:v>
                </c:pt>
              </c:strCache>
            </c:strRef>
          </c:cat>
          <c:val>
            <c:numRef>
              <c:f>Sheet1!$E$30:$E$35</c:f>
              <c:numCache>
                <c:formatCode>0%</c:formatCode>
                <c:ptCount val="6"/>
                <c:pt idx="0">
                  <c:v>0.2</c:v>
                </c:pt>
                <c:pt idx="1">
                  <c:v>0.1</c:v>
                </c:pt>
                <c:pt idx="2">
                  <c:v>0.25</c:v>
                </c:pt>
                <c:pt idx="3">
                  <c:v>0.15</c:v>
                </c:pt>
                <c:pt idx="4">
                  <c:v>0.25</c:v>
                </c:pt>
                <c:pt idx="5">
                  <c:v>0.15</c:v>
                </c:pt>
              </c:numCache>
            </c:numRef>
          </c:val>
          <c:extLst>
            <c:ext xmlns:c16="http://schemas.microsoft.com/office/drawing/2014/chart" uri="{C3380CC4-5D6E-409C-BE32-E72D297353CC}">
              <c16:uniqueId val="{0000000C-E9C7-4D56-9EF9-A2767BFDF95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Sheet1!$E$5</c:f>
              <c:strCache>
                <c:ptCount val="1"/>
                <c:pt idx="0">
                  <c:v>2020-21(MT)</c:v>
                </c:pt>
              </c:strCache>
            </c:strRef>
          </c:tx>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Sheet1!$D$6:$D$10</c:f>
              <c:strCache>
                <c:ptCount val="5"/>
                <c:pt idx="0">
                  <c:v>RICE</c:v>
                </c:pt>
                <c:pt idx="1">
                  <c:v>WHEAT</c:v>
                </c:pt>
                <c:pt idx="2">
                  <c:v>POTATOS</c:v>
                </c:pt>
                <c:pt idx="3">
                  <c:v>TOMATOS</c:v>
                </c:pt>
                <c:pt idx="4">
                  <c:v>FRUITS</c:v>
                </c:pt>
              </c:strCache>
            </c:strRef>
          </c:cat>
          <c:val>
            <c:numRef>
              <c:f>Sheet1!$E$6:$E$10</c:f>
              <c:numCache>
                <c:formatCode>General</c:formatCode>
                <c:ptCount val="5"/>
                <c:pt idx="0">
                  <c:v>2300</c:v>
                </c:pt>
                <c:pt idx="1">
                  <c:v>3400</c:v>
                </c:pt>
                <c:pt idx="2">
                  <c:v>4500</c:v>
                </c:pt>
                <c:pt idx="3">
                  <c:v>4300</c:v>
                </c:pt>
                <c:pt idx="4">
                  <c:v>4500</c:v>
                </c:pt>
              </c:numCache>
            </c:numRef>
          </c:val>
          <c:extLst>
            <c:ext xmlns:c16="http://schemas.microsoft.com/office/drawing/2014/chart" uri="{C3380CC4-5D6E-409C-BE32-E72D297353CC}">
              <c16:uniqueId val="{00000000-4D38-46CA-881D-BEEC8FF361BE}"/>
            </c:ext>
          </c:extLst>
        </c:ser>
        <c:ser>
          <c:idx val="1"/>
          <c:order val="1"/>
          <c:tx>
            <c:strRef>
              <c:f>Sheet1!$F$5</c:f>
              <c:strCache>
                <c:ptCount val="1"/>
                <c:pt idx="0">
                  <c:v>2022-23(MT)</c:v>
                </c:pt>
              </c:strCache>
            </c:strRef>
          </c:tx>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Sheet1!$D$6:$D$10</c:f>
              <c:strCache>
                <c:ptCount val="5"/>
                <c:pt idx="0">
                  <c:v>RICE</c:v>
                </c:pt>
                <c:pt idx="1">
                  <c:v>WHEAT</c:v>
                </c:pt>
                <c:pt idx="2">
                  <c:v>POTATOS</c:v>
                </c:pt>
                <c:pt idx="3">
                  <c:v>TOMATOS</c:v>
                </c:pt>
                <c:pt idx="4">
                  <c:v>FRUITS</c:v>
                </c:pt>
              </c:strCache>
            </c:strRef>
          </c:cat>
          <c:val>
            <c:numRef>
              <c:f>Sheet1!$F$6:$F$10</c:f>
              <c:numCache>
                <c:formatCode>General</c:formatCode>
                <c:ptCount val="5"/>
                <c:pt idx="0">
                  <c:v>3300</c:v>
                </c:pt>
                <c:pt idx="1">
                  <c:v>4500</c:v>
                </c:pt>
                <c:pt idx="2">
                  <c:v>2300</c:v>
                </c:pt>
                <c:pt idx="3">
                  <c:v>4500</c:v>
                </c:pt>
                <c:pt idx="4">
                  <c:v>2100</c:v>
                </c:pt>
              </c:numCache>
            </c:numRef>
          </c:val>
          <c:extLst>
            <c:ext xmlns:c16="http://schemas.microsoft.com/office/drawing/2014/chart" uri="{C3380CC4-5D6E-409C-BE32-E72D297353CC}">
              <c16:uniqueId val="{00000001-4D38-46CA-881D-BEEC8FF361BE}"/>
            </c:ext>
          </c:extLst>
        </c:ser>
        <c:ser>
          <c:idx val="2"/>
          <c:order val="2"/>
          <c:tx>
            <c:strRef>
              <c:f>Sheet1!$G$5</c:f>
              <c:strCache>
                <c:ptCount val="1"/>
                <c:pt idx="0">
                  <c:v>2023-24(MT)</c:v>
                </c:pt>
              </c:strCache>
            </c:strRef>
          </c:tx>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cat>
            <c:strRef>
              <c:f>Sheet1!$D$6:$D$10</c:f>
              <c:strCache>
                <c:ptCount val="5"/>
                <c:pt idx="0">
                  <c:v>RICE</c:v>
                </c:pt>
                <c:pt idx="1">
                  <c:v>WHEAT</c:v>
                </c:pt>
                <c:pt idx="2">
                  <c:v>POTATOS</c:v>
                </c:pt>
                <c:pt idx="3">
                  <c:v>TOMATOS</c:v>
                </c:pt>
                <c:pt idx="4">
                  <c:v>FRUITS</c:v>
                </c:pt>
              </c:strCache>
            </c:strRef>
          </c:cat>
          <c:val>
            <c:numRef>
              <c:f>Sheet1!$G$6:$G$10</c:f>
              <c:numCache>
                <c:formatCode>General</c:formatCode>
                <c:ptCount val="5"/>
                <c:pt idx="0">
                  <c:v>2300</c:v>
                </c:pt>
                <c:pt idx="1">
                  <c:v>6500</c:v>
                </c:pt>
                <c:pt idx="2">
                  <c:v>4590</c:v>
                </c:pt>
                <c:pt idx="3">
                  <c:v>4560</c:v>
                </c:pt>
                <c:pt idx="4">
                  <c:v>4360</c:v>
                </c:pt>
              </c:numCache>
            </c:numRef>
          </c:val>
          <c:extLst>
            <c:ext xmlns:c16="http://schemas.microsoft.com/office/drawing/2014/chart" uri="{C3380CC4-5D6E-409C-BE32-E72D297353CC}">
              <c16:uniqueId val="{00000002-4D38-46CA-881D-BEEC8FF361BE}"/>
            </c:ext>
          </c:extLst>
        </c:ser>
        <c:dLbls>
          <c:showLegendKey val="0"/>
          <c:showVal val="0"/>
          <c:showCatName val="0"/>
          <c:showSerName val="0"/>
          <c:showPercent val="0"/>
          <c:showBubbleSize val="0"/>
        </c:dLbls>
        <c:gapWidth val="100"/>
        <c:overlap val="-24"/>
        <c:axId val="1503694864"/>
        <c:axId val="1497539088"/>
      </c:barChart>
      <c:catAx>
        <c:axId val="15036948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7539088"/>
        <c:crosses val="autoZero"/>
        <c:auto val="1"/>
        <c:lblAlgn val="ctr"/>
        <c:lblOffset val="100"/>
        <c:noMultiLvlLbl val="0"/>
      </c:catAx>
      <c:valAx>
        <c:axId val="14975390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0369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F6805-58C0-44A9-95F4-786219A0CDDC}" type="doc">
      <dgm:prSet loTypeId="urn:microsoft.com/office/officeart/2005/8/layout/radial6" loCatId="relationship" qsTypeId="urn:microsoft.com/office/officeart/2005/8/quickstyle/simple3" qsCatId="simple" csTypeId="urn:microsoft.com/office/officeart/2005/8/colors/colorful1" csCatId="colorful" phldr="1"/>
      <dgm:spPr/>
      <dgm:t>
        <a:bodyPr/>
        <a:lstStyle/>
        <a:p>
          <a:endParaRPr lang="en-US"/>
        </a:p>
      </dgm:t>
    </dgm:pt>
    <dgm:pt modelId="{0C5E8DA3-F67B-4627-A6DB-AF3C6B76F7A0}">
      <dgm:prSet phldrT="[Text]"/>
      <dgm:spPr/>
      <dgm:t>
        <a:bodyPr/>
        <a:lstStyle/>
        <a:p>
          <a:r>
            <a:rPr lang="en-US"/>
            <a:t>Production Plan</a:t>
          </a:r>
        </a:p>
      </dgm:t>
    </dgm:pt>
    <dgm:pt modelId="{E95E38D5-424D-40BF-9C3A-0C8B03D57F0A}" type="parTrans" cxnId="{97DF4AB6-3CA6-44CD-B0E3-2A4B39B7B1CC}">
      <dgm:prSet/>
      <dgm:spPr/>
      <dgm:t>
        <a:bodyPr/>
        <a:lstStyle/>
        <a:p>
          <a:endParaRPr lang="en-US"/>
        </a:p>
      </dgm:t>
    </dgm:pt>
    <dgm:pt modelId="{64E66E6E-B417-4F60-B167-782AC2A0E49D}" type="sibTrans" cxnId="{97DF4AB6-3CA6-44CD-B0E3-2A4B39B7B1CC}">
      <dgm:prSet/>
      <dgm:spPr/>
      <dgm:t>
        <a:bodyPr/>
        <a:lstStyle/>
        <a:p>
          <a:endParaRPr lang="en-US"/>
        </a:p>
      </dgm:t>
    </dgm:pt>
    <dgm:pt modelId="{7F169DE3-B9C7-48EB-B989-38E2BB58F5F8}">
      <dgm:prSet phldrT="[Text]"/>
      <dgm:spPr/>
      <dgm:t>
        <a:bodyPr/>
        <a:lstStyle/>
        <a:p>
          <a:r>
            <a:rPr lang="en-US"/>
            <a:t>Wheat Production</a:t>
          </a:r>
        </a:p>
      </dgm:t>
    </dgm:pt>
    <dgm:pt modelId="{96783D6A-488B-4F2A-B5FF-2DE740FABBA1}" type="parTrans" cxnId="{2A7448D4-D3D0-447B-B8D2-031474107519}">
      <dgm:prSet/>
      <dgm:spPr/>
      <dgm:t>
        <a:bodyPr/>
        <a:lstStyle/>
        <a:p>
          <a:endParaRPr lang="en-US"/>
        </a:p>
      </dgm:t>
    </dgm:pt>
    <dgm:pt modelId="{331CD746-DF04-4100-8230-5BBA5B6E8E0B}" type="sibTrans" cxnId="{2A7448D4-D3D0-447B-B8D2-031474107519}">
      <dgm:prSet/>
      <dgm:spPr/>
      <dgm:t>
        <a:bodyPr/>
        <a:lstStyle/>
        <a:p>
          <a:endParaRPr lang="en-US"/>
        </a:p>
      </dgm:t>
    </dgm:pt>
    <dgm:pt modelId="{ADF080AE-A3C0-4243-A040-4132746B2C07}">
      <dgm:prSet phldrT="[Text]"/>
      <dgm:spPr/>
      <dgm:t>
        <a:bodyPr/>
        <a:lstStyle/>
        <a:p>
          <a:r>
            <a:rPr lang="en-US"/>
            <a:t>Fruit Production</a:t>
          </a:r>
        </a:p>
      </dgm:t>
    </dgm:pt>
    <dgm:pt modelId="{5D164572-5711-43DF-8B36-6EDBA2882D3F}" type="parTrans" cxnId="{C5204534-F4EB-435A-AFF9-C45317C393BC}">
      <dgm:prSet/>
      <dgm:spPr/>
      <dgm:t>
        <a:bodyPr/>
        <a:lstStyle/>
        <a:p>
          <a:endParaRPr lang="en-US"/>
        </a:p>
      </dgm:t>
    </dgm:pt>
    <dgm:pt modelId="{F8A58F79-79B9-4F61-BCF2-A306CF8AF498}" type="sibTrans" cxnId="{C5204534-F4EB-435A-AFF9-C45317C393BC}">
      <dgm:prSet/>
      <dgm:spPr/>
      <dgm:t>
        <a:bodyPr/>
        <a:lstStyle/>
        <a:p>
          <a:endParaRPr lang="en-US"/>
        </a:p>
      </dgm:t>
    </dgm:pt>
    <dgm:pt modelId="{7544DB81-9AC9-4FC8-83C2-D0FB71A5E765}">
      <dgm:prSet phldrT="[Text]"/>
      <dgm:spPr/>
      <dgm:t>
        <a:bodyPr/>
        <a:lstStyle/>
        <a:p>
          <a:r>
            <a:rPr lang="en-US"/>
            <a:t>Potato Production</a:t>
          </a:r>
        </a:p>
      </dgm:t>
    </dgm:pt>
    <dgm:pt modelId="{30268C50-2241-404E-BBA3-0C9039F6C1A4}" type="sibTrans" cxnId="{F8B26086-F811-4414-B552-92AC946C48EA}">
      <dgm:prSet/>
      <dgm:spPr/>
      <dgm:t>
        <a:bodyPr/>
        <a:lstStyle/>
        <a:p>
          <a:endParaRPr lang="en-US"/>
        </a:p>
      </dgm:t>
    </dgm:pt>
    <dgm:pt modelId="{F26CF360-F984-4BE6-8910-3B0AD645FC64}" type="parTrans" cxnId="{F8B26086-F811-4414-B552-92AC946C48EA}">
      <dgm:prSet/>
      <dgm:spPr/>
      <dgm:t>
        <a:bodyPr/>
        <a:lstStyle/>
        <a:p>
          <a:endParaRPr lang="en-US"/>
        </a:p>
      </dgm:t>
    </dgm:pt>
    <dgm:pt modelId="{F66C005D-3268-442A-AA3D-CD9831F7430B}">
      <dgm:prSet phldrT="[Text]"/>
      <dgm:spPr/>
      <dgm:t>
        <a:bodyPr/>
        <a:lstStyle/>
        <a:p>
          <a:r>
            <a:rPr lang="en-US"/>
            <a:t> Rice Production</a:t>
          </a:r>
        </a:p>
      </dgm:t>
    </dgm:pt>
    <dgm:pt modelId="{946CA5EF-6796-47B5-8CD9-C38E15AE4F36}" type="sibTrans" cxnId="{596279A6-E2FC-4D98-983A-6269F3C92DBA}">
      <dgm:prSet/>
      <dgm:spPr/>
      <dgm:t>
        <a:bodyPr/>
        <a:lstStyle/>
        <a:p>
          <a:endParaRPr lang="en-US"/>
        </a:p>
      </dgm:t>
    </dgm:pt>
    <dgm:pt modelId="{FE0E1220-D2EE-4F29-AA3F-5148DD57BAE3}" type="parTrans" cxnId="{596279A6-E2FC-4D98-983A-6269F3C92DBA}">
      <dgm:prSet/>
      <dgm:spPr/>
      <dgm:t>
        <a:bodyPr/>
        <a:lstStyle/>
        <a:p>
          <a:endParaRPr lang="en-US"/>
        </a:p>
      </dgm:t>
    </dgm:pt>
    <dgm:pt modelId="{B98BADDC-0B52-4E7D-9E5D-E2C63678B5AC}">
      <dgm:prSet phldrT="[Text]"/>
      <dgm:spPr/>
      <dgm:t>
        <a:bodyPr/>
        <a:lstStyle/>
        <a:p>
          <a:endParaRPr lang="en-US"/>
        </a:p>
      </dgm:t>
    </dgm:pt>
    <dgm:pt modelId="{9CA1A6F1-16C6-4035-BBC3-A1F5C289E6E3}" type="parTrans" cxnId="{1A3625B0-9B3B-49C1-AFDE-5D692B3E5937}">
      <dgm:prSet/>
      <dgm:spPr/>
      <dgm:t>
        <a:bodyPr/>
        <a:lstStyle/>
        <a:p>
          <a:endParaRPr lang="en-US"/>
        </a:p>
      </dgm:t>
    </dgm:pt>
    <dgm:pt modelId="{1EA51B51-B84D-4E12-8D10-3398811BB63E}" type="sibTrans" cxnId="{1A3625B0-9B3B-49C1-AFDE-5D692B3E5937}">
      <dgm:prSet/>
      <dgm:spPr/>
      <dgm:t>
        <a:bodyPr/>
        <a:lstStyle/>
        <a:p>
          <a:endParaRPr lang="en-US"/>
        </a:p>
      </dgm:t>
    </dgm:pt>
    <dgm:pt modelId="{38BB0BE5-31B8-458B-861D-97E455F7CCB2}" type="pres">
      <dgm:prSet presAssocID="{7FCF6805-58C0-44A9-95F4-786219A0CDDC}" presName="Name0" presStyleCnt="0">
        <dgm:presLayoutVars>
          <dgm:chMax val="1"/>
          <dgm:dir/>
          <dgm:animLvl val="ctr"/>
          <dgm:resizeHandles val="exact"/>
        </dgm:presLayoutVars>
      </dgm:prSet>
      <dgm:spPr/>
    </dgm:pt>
    <dgm:pt modelId="{A688B652-E28D-4060-851A-56D804D56FE7}" type="pres">
      <dgm:prSet presAssocID="{0C5E8DA3-F67B-4627-A6DB-AF3C6B76F7A0}" presName="centerShape" presStyleLbl="node0" presStyleIdx="0" presStyleCnt="1"/>
      <dgm:spPr/>
    </dgm:pt>
    <dgm:pt modelId="{189704F4-3FA4-4556-B34F-8EA1D78B5E6A}" type="pres">
      <dgm:prSet presAssocID="{F66C005D-3268-442A-AA3D-CD9831F7430B}" presName="node" presStyleLbl="node1" presStyleIdx="0" presStyleCnt="4">
        <dgm:presLayoutVars>
          <dgm:bulletEnabled val="1"/>
        </dgm:presLayoutVars>
      </dgm:prSet>
      <dgm:spPr/>
    </dgm:pt>
    <dgm:pt modelId="{A7B940A6-BF44-4A0E-BF59-C387C98A4A24}" type="pres">
      <dgm:prSet presAssocID="{F66C005D-3268-442A-AA3D-CD9831F7430B}" presName="dummy" presStyleCnt="0"/>
      <dgm:spPr/>
    </dgm:pt>
    <dgm:pt modelId="{58A8F16B-8A2A-45AD-A056-380ACAEAEC5E}" type="pres">
      <dgm:prSet presAssocID="{946CA5EF-6796-47B5-8CD9-C38E15AE4F36}" presName="sibTrans" presStyleLbl="sibTrans2D1" presStyleIdx="0" presStyleCnt="4"/>
      <dgm:spPr/>
    </dgm:pt>
    <dgm:pt modelId="{B07FD299-3D4F-4F93-9EBE-D31DC04FC0D9}" type="pres">
      <dgm:prSet presAssocID="{7544DB81-9AC9-4FC8-83C2-D0FB71A5E765}" presName="node" presStyleLbl="node1" presStyleIdx="1" presStyleCnt="4">
        <dgm:presLayoutVars>
          <dgm:bulletEnabled val="1"/>
        </dgm:presLayoutVars>
      </dgm:prSet>
      <dgm:spPr/>
    </dgm:pt>
    <dgm:pt modelId="{7AA2B7BC-F4FD-4848-837A-0156CD1CAADA}" type="pres">
      <dgm:prSet presAssocID="{7544DB81-9AC9-4FC8-83C2-D0FB71A5E765}" presName="dummy" presStyleCnt="0"/>
      <dgm:spPr/>
    </dgm:pt>
    <dgm:pt modelId="{6A98CEC2-5AE0-46F6-9F0C-1FF50CEBB2C8}" type="pres">
      <dgm:prSet presAssocID="{30268C50-2241-404E-BBA3-0C9039F6C1A4}" presName="sibTrans" presStyleLbl="sibTrans2D1" presStyleIdx="1" presStyleCnt="4"/>
      <dgm:spPr/>
    </dgm:pt>
    <dgm:pt modelId="{38D187E3-8ED2-462C-B070-0CB34D513880}" type="pres">
      <dgm:prSet presAssocID="{7F169DE3-B9C7-48EB-B989-38E2BB58F5F8}" presName="node" presStyleLbl="node1" presStyleIdx="2" presStyleCnt="4">
        <dgm:presLayoutVars>
          <dgm:bulletEnabled val="1"/>
        </dgm:presLayoutVars>
      </dgm:prSet>
      <dgm:spPr/>
    </dgm:pt>
    <dgm:pt modelId="{55AA68C3-FF51-4797-BE38-9BB5532B70D2}" type="pres">
      <dgm:prSet presAssocID="{7F169DE3-B9C7-48EB-B989-38E2BB58F5F8}" presName="dummy" presStyleCnt="0"/>
      <dgm:spPr/>
    </dgm:pt>
    <dgm:pt modelId="{B762027A-8FB4-47C2-B491-5646AB7DA7BD}" type="pres">
      <dgm:prSet presAssocID="{331CD746-DF04-4100-8230-5BBA5B6E8E0B}" presName="sibTrans" presStyleLbl="sibTrans2D1" presStyleIdx="2" presStyleCnt="4"/>
      <dgm:spPr/>
    </dgm:pt>
    <dgm:pt modelId="{D97CDB2B-B7AE-4E6C-8C84-03BF18E3EA6D}" type="pres">
      <dgm:prSet presAssocID="{ADF080AE-A3C0-4243-A040-4132746B2C07}" presName="node" presStyleLbl="node1" presStyleIdx="3" presStyleCnt="4">
        <dgm:presLayoutVars>
          <dgm:bulletEnabled val="1"/>
        </dgm:presLayoutVars>
      </dgm:prSet>
      <dgm:spPr/>
    </dgm:pt>
    <dgm:pt modelId="{AB34F1DC-C02A-4467-A5C0-D4F5B75278D5}" type="pres">
      <dgm:prSet presAssocID="{ADF080AE-A3C0-4243-A040-4132746B2C07}" presName="dummy" presStyleCnt="0"/>
      <dgm:spPr/>
    </dgm:pt>
    <dgm:pt modelId="{E5923333-06A4-4032-9B00-DC9A0E03C707}" type="pres">
      <dgm:prSet presAssocID="{F8A58F79-79B9-4F61-BCF2-A306CF8AF498}" presName="sibTrans" presStyleLbl="sibTrans2D1" presStyleIdx="3" presStyleCnt="4"/>
      <dgm:spPr/>
    </dgm:pt>
  </dgm:ptLst>
  <dgm:cxnLst>
    <dgm:cxn modelId="{6FBA3B22-4E9D-468D-96A2-A24867A79C95}" type="presOf" srcId="{7FCF6805-58C0-44A9-95F4-786219A0CDDC}" destId="{38BB0BE5-31B8-458B-861D-97E455F7CCB2}" srcOrd="0" destOrd="0" presId="urn:microsoft.com/office/officeart/2005/8/layout/radial6"/>
    <dgm:cxn modelId="{C5204534-F4EB-435A-AFF9-C45317C393BC}" srcId="{0C5E8DA3-F67B-4627-A6DB-AF3C6B76F7A0}" destId="{ADF080AE-A3C0-4243-A040-4132746B2C07}" srcOrd="3" destOrd="0" parTransId="{5D164572-5711-43DF-8B36-6EDBA2882D3F}" sibTransId="{F8A58F79-79B9-4F61-BCF2-A306CF8AF498}"/>
    <dgm:cxn modelId="{67BC8D6E-CED5-4274-8B0F-F3EF61FDD68C}" type="presOf" srcId="{0C5E8DA3-F67B-4627-A6DB-AF3C6B76F7A0}" destId="{A688B652-E28D-4060-851A-56D804D56FE7}" srcOrd="0" destOrd="0" presId="urn:microsoft.com/office/officeart/2005/8/layout/radial6"/>
    <dgm:cxn modelId="{FC53A951-2D62-4BA1-A8E9-2EF5CA2AD826}" type="presOf" srcId="{F66C005D-3268-442A-AA3D-CD9831F7430B}" destId="{189704F4-3FA4-4556-B34F-8EA1D78B5E6A}" srcOrd="0" destOrd="0" presId="urn:microsoft.com/office/officeart/2005/8/layout/radial6"/>
    <dgm:cxn modelId="{3E54CD80-8CE2-4998-8830-FDC4557D01AB}" type="presOf" srcId="{ADF080AE-A3C0-4243-A040-4132746B2C07}" destId="{D97CDB2B-B7AE-4E6C-8C84-03BF18E3EA6D}" srcOrd="0" destOrd="0" presId="urn:microsoft.com/office/officeart/2005/8/layout/radial6"/>
    <dgm:cxn modelId="{4728AC84-78CA-4BA5-926B-6B2C76ED0DF5}" type="presOf" srcId="{F8A58F79-79B9-4F61-BCF2-A306CF8AF498}" destId="{E5923333-06A4-4032-9B00-DC9A0E03C707}" srcOrd="0" destOrd="0" presId="urn:microsoft.com/office/officeart/2005/8/layout/radial6"/>
    <dgm:cxn modelId="{F8B26086-F811-4414-B552-92AC946C48EA}" srcId="{0C5E8DA3-F67B-4627-A6DB-AF3C6B76F7A0}" destId="{7544DB81-9AC9-4FC8-83C2-D0FB71A5E765}" srcOrd="1" destOrd="0" parTransId="{F26CF360-F984-4BE6-8910-3B0AD645FC64}" sibTransId="{30268C50-2241-404E-BBA3-0C9039F6C1A4}"/>
    <dgm:cxn modelId="{AB0BBF89-9E01-4D6B-9932-C4130DD314D4}" type="presOf" srcId="{7F169DE3-B9C7-48EB-B989-38E2BB58F5F8}" destId="{38D187E3-8ED2-462C-B070-0CB34D513880}" srcOrd="0" destOrd="0" presId="urn:microsoft.com/office/officeart/2005/8/layout/radial6"/>
    <dgm:cxn modelId="{596279A6-E2FC-4D98-983A-6269F3C92DBA}" srcId="{0C5E8DA3-F67B-4627-A6DB-AF3C6B76F7A0}" destId="{F66C005D-3268-442A-AA3D-CD9831F7430B}" srcOrd="0" destOrd="0" parTransId="{FE0E1220-D2EE-4F29-AA3F-5148DD57BAE3}" sibTransId="{946CA5EF-6796-47B5-8CD9-C38E15AE4F36}"/>
    <dgm:cxn modelId="{1A3625B0-9B3B-49C1-AFDE-5D692B3E5937}" srcId="{7FCF6805-58C0-44A9-95F4-786219A0CDDC}" destId="{B98BADDC-0B52-4E7D-9E5D-E2C63678B5AC}" srcOrd="1" destOrd="0" parTransId="{9CA1A6F1-16C6-4035-BBC3-A1F5C289E6E3}" sibTransId="{1EA51B51-B84D-4E12-8D10-3398811BB63E}"/>
    <dgm:cxn modelId="{97DF4AB6-3CA6-44CD-B0E3-2A4B39B7B1CC}" srcId="{7FCF6805-58C0-44A9-95F4-786219A0CDDC}" destId="{0C5E8DA3-F67B-4627-A6DB-AF3C6B76F7A0}" srcOrd="0" destOrd="0" parTransId="{E95E38D5-424D-40BF-9C3A-0C8B03D57F0A}" sibTransId="{64E66E6E-B417-4F60-B167-782AC2A0E49D}"/>
    <dgm:cxn modelId="{25D308BB-2866-467E-9532-2C533EC72B32}" type="presOf" srcId="{331CD746-DF04-4100-8230-5BBA5B6E8E0B}" destId="{B762027A-8FB4-47C2-B491-5646AB7DA7BD}" srcOrd="0" destOrd="0" presId="urn:microsoft.com/office/officeart/2005/8/layout/radial6"/>
    <dgm:cxn modelId="{C6761CBE-1420-409C-A02A-C57C6699C0A6}" type="presOf" srcId="{946CA5EF-6796-47B5-8CD9-C38E15AE4F36}" destId="{58A8F16B-8A2A-45AD-A056-380ACAEAEC5E}" srcOrd="0" destOrd="0" presId="urn:microsoft.com/office/officeart/2005/8/layout/radial6"/>
    <dgm:cxn modelId="{8CE0A6CB-A7C9-4BFB-8336-592A41B40BC9}" type="presOf" srcId="{30268C50-2241-404E-BBA3-0C9039F6C1A4}" destId="{6A98CEC2-5AE0-46F6-9F0C-1FF50CEBB2C8}" srcOrd="0" destOrd="0" presId="urn:microsoft.com/office/officeart/2005/8/layout/radial6"/>
    <dgm:cxn modelId="{2A7448D4-D3D0-447B-B8D2-031474107519}" srcId="{0C5E8DA3-F67B-4627-A6DB-AF3C6B76F7A0}" destId="{7F169DE3-B9C7-48EB-B989-38E2BB58F5F8}" srcOrd="2" destOrd="0" parTransId="{96783D6A-488B-4F2A-B5FF-2DE740FABBA1}" sibTransId="{331CD746-DF04-4100-8230-5BBA5B6E8E0B}"/>
    <dgm:cxn modelId="{847AFADD-B1A1-4FE8-9CFE-225417C7C8A0}" type="presOf" srcId="{7544DB81-9AC9-4FC8-83C2-D0FB71A5E765}" destId="{B07FD299-3D4F-4F93-9EBE-D31DC04FC0D9}" srcOrd="0" destOrd="0" presId="urn:microsoft.com/office/officeart/2005/8/layout/radial6"/>
    <dgm:cxn modelId="{B7BC540D-69AD-4C06-892C-2DB316E779ED}" type="presParOf" srcId="{38BB0BE5-31B8-458B-861D-97E455F7CCB2}" destId="{A688B652-E28D-4060-851A-56D804D56FE7}" srcOrd="0" destOrd="0" presId="urn:microsoft.com/office/officeart/2005/8/layout/radial6"/>
    <dgm:cxn modelId="{0C4D2DCF-627F-488A-90D5-5EF9926DCA83}" type="presParOf" srcId="{38BB0BE5-31B8-458B-861D-97E455F7CCB2}" destId="{189704F4-3FA4-4556-B34F-8EA1D78B5E6A}" srcOrd="1" destOrd="0" presId="urn:microsoft.com/office/officeart/2005/8/layout/radial6"/>
    <dgm:cxn modelId="{527B2E37-B1B3-448D-B5EC-8CE6F1E95CCA}" type="presParOf" srcId="{38BB0BE5-31B8-458B-861D-97E455F7CCB2}" destId="{A7B940A6-BF44-4A0E-BF59-C387C98A4A24}" srcOrd="2" destOrd="0" presId="urn:microsoft.com/office/officeart/2005/8/layout/radial6"/>
    <dgm:cxn modelId="{B2E7B127-B0E2-4BD7-ADE2-5F4697B35AA7}" type="presParOf" srcId="{38BB0BE5-31B8-458B-861D-97E455F7CCB2}" destId="{58A8F16B-8A2A-45AD-A056-380ACAEAEC5E}" srcOrd="3" destOrd="0" presId="urn:microsoft.com/office/officeart/2005/8/layout/radial6"/>
    <dgm:cxn modelId="{5A873321-964B-4175-A673-4317D4246AA5}" type="presParOf" srcId="{38BB0BE5-31B8-458B-861D-97E455F7CCB2}" destId="{B07FD299-3D4F-4F93-9EBE-D31DC04FC0D9}" srcOrd="4" destOrd="0" presId="urn:microsoft.com/office/officeart/2005/8/layout/radial6"/>
    <dgm:cxn modelId="{163C027F-06BC-48F7-9A57-7FF26378C682}" type="presParOf" srcId="{38BB0BE5-31B8-458B-861D-97E455F7CCB2}" destId="{7AA2B7BC-F4FD-4848-837A-0156CD1CAADA}" srcOrd="5" destOrd="0" presId="urn:microsoft.com/office/officeart/2005/8/layout/radial6"/>
    <dgm:cxn modelId="{E406A370-473E-491E-8ED0-5E254472BC4B}" type="presParOf" srcId="{38BB0BE5-31B8-458B-861D-97E455F7CCB2}" destId="{6A98CEC2-5AE0-46F6-9F0C-1FF50CEBB2C8}" srcOrd="6" destOrd="0" presId="urn:microsoft.com/office/officeart/2005/8/layout/radial6"/>
    <dgm:cxn modelId="{1C19A6F1-92AD-4995-A8AC-0D80C4C53164}" type="presParOf" srcId="{38BB0BE5-31B8-458B-861D-97E455F7CCB2}" destId="{38D187E3-8ED2-462C-B070-0CB34D513880}" srcOrd="7" destOrd="0" presId="urn:microsoft.com/office/officeart/2005/8/layout/radial6"/>
    <dgm:cxn modelId="{E04D0801-C326-4A1C-AFCD-6E1E707DF20B}" type="presParOf" srcId="{38BB0BE5-31B8-458B-861D-97E455F7CCB2}" destId="{55AA68C3-FF51-4797-BE38-9BB5532B70D2}" srcOrd="8" destOrd="0" presId="urn:microsoft.com/office/officeart/2005/8/layout/radial6"/>
    <dgm:cxn modelId="{9616ADD5-E8BA-4A23-86EA-431AADFC7B49}" type="presParOf" srcId="{38BB0BE5-31B8-458B-861D-97E455F7CCB2}" destId="{B762027A-8FB4-47C2-B491-5646AB7DA7BD}" srcOrd="9" destOrd="0" presId="urn:microsoft.com/office/officeart/2005/8/layout/radial6"/>
    <dgm:cxn modelId="{733CFC0D-8611-47FB-8A02-C2C07C398BB5}" type="presParOf" srcId="{38BB0BE5-31B8-458B-861D-97E455F7CCB2}" destId="{D97CDB2B-B7AE-4E6C-8C84-03BF18E3EA6D}" srcOrd="10" destOrd="0" presId="urn:microsoft.com/office/officeart/2005/8/layout/radial6"/>
    <dgm:cxn modelId="{9FC70ADE-033F-446F-9A82-D9DD84E0F0E5}" type="presParOf" srcId="{38BB0BE5-31B8-458B-861D-97E455F7CCB2}" destId="{AB34F1DC-C02A-4467-A5C0-D4F5B75278D5}" srcOrd="11" destOrd="0" presId="urn:microsoft.com/office/officeart/2005/8/layout/radial6"/>
    <dgm:cxn modelId="{7DA13E30-1C15-42D6-BB61-E53975115E97}" type="presParOf" srcId="{38BB0BE5-31B8-458B-861D-97E455F7CCB2}" destId="{E5923333-06A4-4032-9B00-DC9A0E03C70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5CAB0D-8A09-492E-9089-984D91FF719C}"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FF488F29-3B8D-4C41-8E36-6035A0869B0D}">
      <dgm:prSet phldrT="[Text]"/>
      <dgm:spPr/>
      <dgm:t>
        <a:bodyPr/>
        <a:lstStyle/>
        <a:p>
          <a:r>
            <a:rPr lang="en-US" dirty="0"/>
            <a:t>Financial Projections</a:t>
          </a:r>
        </a:p>
      </dgm:t>
    </dgm:pt>
    <dgm:pt modelId="{479E08E7-6770-4505-89F8-3236537866C7}" type="parTrans" cxnId="{89E77DEB-0159-4497-AA8E-101C8D128A1D}">
      <dgm:prSet/>
      <dgm:spPr/>
      <dgm:t>
        <a:bodyPr/>
        <a:lstStyle/>
        <a:p>
          <a:endParaRPr lang="en-US"/>
        </a:p>
      </dgm:t>
    </dgm:pt>
    <dgm:pt modelId="{60021289-9D60-4D70-82E3-D0D4B0344B9C}" type="sibTrans" cxnId="{89E77DEB-0159-4497-AA8E-101C8D128A1D}">
      <dgm:prSet/>
      <dgm:spPr/>
      <dgm:t>
        <a:bodyPr/>
        <a:lstStyle/>
        <a:p>
          <a:endParaRPr lang="en-US"/>
        </a:p>
      </dgm:t>
    </dgm:pt>
    <dgm:pt modelId="{3A7414F3-CB7F-4170-AC86-60C8A63116D9}">
      <dgm:prSet phldrT="[Text]"/>
      <dgm:spPr/>
      <dgm:t>
        <a:bodyPr/>
        <a:lstStyle/>
        <a:p>
          <a:r>
            <a:rPr lang="en-US"/>
            <a:t>Revenue Streams</a:t>
          </a:r>
        </a:p>
      </dgm:t>
    </dgm:pt>
    <dgm:pt modelId="{44F4BBCD-C34E-42FE-A08D-C50CAFDB9ABD}" type="parTrans" cxnId="{5277CB73-C5FF-4FE4-A906-BBCC15B105F0}">
      <dgm:prSet/>
      <dgm:spPr/>
      <dgm:t>
        <a:bodyPr/>
        <a:lstStyle/>
        <a:p>
          <a:endParaRPr lang="en-US"/>
        </a:p>
      </dgm:t>
    </dgm:pt>
    <dgm:pt modelId="{E21219D6-D514-4FF9-9F9C-40ADF06C2755}" type="sibTrans" cxnId="{5277CB73-C5FF-4FE4-A906-BBCC15B105F0}">
      <dgm:prSet/>
      <dgm:spPr/>
      <dgm:t>
        <a:bodyPr/>
        <a:lstStyle/>
        <a:p>
          <a:endParaRPr lang="en-US"/>
        </a:p>
      </dgm:t>
    </dgm:pt>
    <dgm:pt modelId="{EA37CB0B-8377-4098-BBA2-04EA676B80C9}">
      <dgm:prSet phldrT="[Text]"/>
      <dgm:spPr/>
      <dgm:t>
        <a:bodyPr/>
        <a:lstStyle/>
        <a:p>
          <a:r>
            <a:rPr lang="en-US"/>
            <a:t>Cost Management</a:t>
          </a:r>
        </a:p>
      </dgm:t>
    </dgm:pt>
    <dgm:pt modelId="{7A71440F-626D-4DF0-9FE6-EBAA4DF3D276}" type="parTrans" cxnId="{2D0651F6-B253-43F5-9D54-5DEBB95C13CB}">
      <dgm:prSet/>
      <dgm:spPr/>
      <dgm:t>
        <a:bodyPr/>
        <a:lstStyle/>
        <a:p>
          <a:endParaRPr lang="en-US"/>
        </a:p>
      </dgm:t>
    </dgm:pt>
    <dgm:pt modelId="{76B0772D-E1B3-45FF-890F-99721B4C0567}" type="sibTrans" cxnId="{2D0651F6-B253-43F5-9D54-5DEBB95C13CB}">
      <dgm:prSet/>
      <dgm:spPr/>
      <dgm:t>
        <a:bodyPr/>
        <a:lstStyle/>
        <a:p>
          <a:endParaRPr lang="en-US"/>
        </a:p>
      </dgm:t>
    </dgm:pt>
    <dgm:pt modelId="{2B5685B4-BCFC-4B57-B19B-02E9D2988E0F}">
      <dgm:prSet phldrT="[Text]"/>
      <dgm:spPr/>
      <dgm:t>
        <a:bodyPr/>
        <a:lstStyle/>
        <a:p>
          <a:r>
            <a:rPr lang="en-US"/>
            <a:t>Creation Job</a:t>
          </a:r>
        </a:p>
      </dgm:t>
    </dgm:pt>
    <dgm:pt modelId="{E0C033A1-5326-458E-95D6-85680270127E}" type="parTrans" cxnId="{089CABC6-A46A-4675-B804-9B6EE7FD845C}">
      <dgm:prSet/>
      <dgm:spPr/>
      <dgm:t>
        <a:bodyPr/>
        <a:lstStyle/>
        <a:p>
          <a:endParaRPr lang="en-US"/>
        </a:p>
      </dgm:t>
    </dgm:pt>
    <dgm:pt modelId="{1AF53EFD-61CC-4B26-B895-1B277CD7ED09}" type="sibTrans" cxnId="{089CABC6-A46A-4675-B804-9B6EE7FD845C}">
      <dgm:prSet/>
      <dgm:spPr/>
      <dgm:t>
        <a:bodyPr/>
        <a:lstStyle/>
        <a:p>
          <a:endParaRPr lang="en-US"/>
        </a:p>
      </dgm:t>
    </dgm:pt>
    <dgm:pt modelId="{45165240-7D25-4428-ACE3-5A5F03CE9927}">
      <dgm:prSet phldrT="[Text]"/>
      <dgm:spPr/>
      <dgm:t>
        <a:bodyPr/>
        <a:lstStyle/>
        <a:p>
          <a:r>
            <a:rPr lang="en-US"/>
            <a:t>Economic Impact</a:t>
          </a:r>
        </a:p>
      </dgm:t>
    </dgm:pt>
    <dgm:pt modelId="{9D378CF0-9D9B-4C0B-85AC-7B6D5EB3D922}" type="parTrans" cxnId="{ED622D7D-9F15-4694-BBC3-AD25980BB512}">
      <dgm:prSet/>
      <dgm:spPr/>
      <dgm:t>
        <a:bodyPr/>
        <a:lstStyle/>
        <a:p>
          <a:endParaRPr lang="en-US"/>
        </a:p>
      </dgm:t>
    </dgm:pt>
    <dgm:pt modelId="{485557E1-615A-403A-86E9-6AE21B59DB65}" type="sibTrans" cxnId="{ED622D7D-9F15-4694-BBC3-AD25980BB512}">
      <dgm:prSet/>
      <dgm:spPr/>
      <dgm:t>
        <a:bodyPr/>
        <a:lstStyle/>
        <a:p>
          <a:endParaRPr lang="en-US"/>
        </a:p>
      </dgm:t>
    </dgm:pt>
    <dgm:pt modelId="{1722DC43-4571-4CCB-8557-ED52A554B550}">
      <dgm:prSet phldrT="[Text]"/>
      <dgm:spPr/>
      <dgm:t>
        <a:bodyPr/>
        <a:lstStyle/>
        <a:p>
          <a:r>
            <a:rPr lang="en-US"/>
            <a:t>Market Stability</a:t>
          </a:r>
        </a:p>
      </dgm:t>
    </dgm:pt>
    <dgm:pt modelId="{427DC5A9-9D2F-4A6C-8880-4B22732B22B0}" type="parTrans" cxnId="{20643175-F763-4A08-944D-DC9490D9DD2A}">
      <dgm:prSet/>
      <dgm:spPr/>
      <dgm:t>
        <a:bodyPr/>
        <a:lstStyle/>
        <a:p>
          <a:endParaRPr lang="en-US"/>
        </a:p>
      </dgm:t>
    </dgm:pt>
    <dgm:pt modelId="{D3B622E3-8B7B-455D-9D97-A90078E8081B}" type="sibTrans" cxnId="{20643175-F763-4A08-944D-DC9490D9DD2A}">
      <dgm:prSet/>
      <dgm:spPr/>
      <dgm:t>
        <a:bodyPr/>
        <a:lstStyle/>
        <a:p>
          <a:endParaRPr lang="en-US"/>
        </a:p>
      </dgm:t>
    </dgm:pt>
    <dgm:pt modelId="{73F780F3-EDFB-4B5F-8082-CF68F142AFAA}" type="pres">
      <dgm:prSet presAssocID="{685CAB0D-8A09-492E-9089-984D91FF719C}" presName="hierChild1" presStyleCnt="0">
        <dgm:presLayoutVars>
          <dgm:chPref val="1"/>
          <dgm:dir/>
          <dgm:animOne val="branch"/>
          <dgm:animLvl val="lvl"/>
          <dgm:resizeHandles/>
        </dgm:presLayoutVars>
      </dgm:prSet>
      <dgm:spPr/>
    </dgm:pt>
    <dgm:pt modelId="{111536FF-8B3E-4CAA-A685-42DEEB7B6C05}" type="pres">
      <dgm:prSet presAssocID="{FF488F29-3B8D-4C41-8E36-6035A0869B0D}" presName="hierRoot1" presStyleCnt="0"/>
      <dgm:spPr/>
    </dgm:pt>
    <dgm:pt modelId="{CB42D634-2352-494B-A302-BF9CDA356C66}" type="pres">
      <dgm:prSet presAssocID="{FF488F29-3B8D-4C41-8E36-6035A0869B0D}" presName="composite" presStyleCnt="0"/>
      <dgm:spPr/>
    </dgm:pt>
    <dgm:pt modelId="{D35261BD-5849-4CA2-B543-0F0EE4B4AC4A}" type="pres">
      <dgm:prSet presAssocID="{FF488F29-3B8D-4C41-8E36-6035A0869B0D}" presName="background" presStyleLbl="node0" presStyleIdx="0" presStyleCnt="1"/>
      <dgm:spPr/>
    </dgm:pt>
    <dgm:pt modelId="{957A63D4-6854-4936-8E1C-756CE4590E3B}" type="pres">
      <dgm:prSet presAssocID="{FF488F29-3B8D-4C41-8E36-6035A0869B0D}" presName="text" presStyleLbl="fgAcc0" presStyleIdx="0" presStyleCnt="1">
        <dgm:presLayoutVars>
          <dgm:chPref val="3"/>
        </dgm:presLayoutVars>
      </dgm:prSet>
      <dgm:spPr/>
    </dgm:pt>
    <dgm:pt modelId="{6928AE89-7063-4357-A930-CBC95FEBB742}" type="pres">
      <dgm:prSet presAssocID="{FF488F29-3B8D-4C41-8E36-6035A0869B0D}" presName="hierChild2" presStyleCnt="0"/>
      <dgm:spPr/>
    </dgm:pt>
    <dgm:pt modelId="{4D32AE2C-476B-4AFC-AFF8-F3D800D3179F}" type="pres">
      <dgm:prSet presAssocID="{44F4BBCD-C34E-42FE-A08D-C50CAFDB9ABD}" presName="Name10" presStyleLbl="parChTrans1D2" presStyleIdx="0" presStyleCnt="2"/>
      <dgm:spPr/>
    </dgm:pt>
    <dgm:pt modelId="{5F687EFA-C0EF-498A-BB5B-53E0FF20B07F}" type="pres">
      <dgm:prSet presAssocID="{3A7414F3-CB7F-4170-AC86-60C8A63116D9}" presName="hierRoot2" presStyleCnt="0"/>
      <dgm:spPr/>
    </dgm:pt>
    <dgm:pt modelId="{1AF1FF46-144D-4CB7-8ABC-6A59B6594C37}" type="pres">
      <dgm:prSet presAssocID="{3A7414F3-CB7F-4170-AC86-60C8A63116D9}" presName="composite2" presStyleCnt="0"/>
      <dgm:spPr/>
    </dgm:pt>
    <dgm:pt modelId="{C9B7A362-7A55-465B-9B73-FA0124C97CFD}" type="pres">
      <dgm:prSet presAssocID="{3A7414F3-CB7F-4170-AC86-60C8A63116D9}" presName="background2" presStyleLbl="node2" presStyleIdx="0" presStyleCnt="2"/>
      <dgm:spPr/>
    </dgm:pt>
    <dgm:pt modelId="{FC8EB26F-E8C0-4B58-B6C7-98A2AF334371}" type="pres">
      <dgm:prSet presAssocID="{3A7414F3-CB7F-4170-AC86-60C8A63116D9}" presName="text2" presStyleLbl="fgAcc2" presStyleIdx="0" presStyleCnt="2">
        <dgm:presLayoutVars>
          <dgm:chPref val="3"/>
        </dgm:presLayoutVars>
      </dgm:prSet>
      <dgm:spPr/>
    </dgm:pt>
    <dgm:pt modelId="{8C2E28C6-DE1F-474F-B086-AAA95AECD1D2}" type="pres">
      <dgm:prSet presAssocID="{3A7414F3-CB7F-4170-AC86-60C8A63116D9}" presName="hierChild3" presStyleCnt="0"/>
      <dgm:spPr/>
    </dgm:pt>
    <dgm:pt modelId="{EFE16AB6-FABA-451F-B16B-8647C76DED89}" type="pres">
      <dgm:prSet presAssocID="{7A71440F-626D-4DF0-9FE6-EBAA4DF3D276}" presName="Name17" presStyleLbl="parChTrans1D3" presStyleIdx="0" presStyleCnt="3"/>
      <dgm:spPr/>
    </dgm:pt>
    <dgm:pt modelId="{92AE0A27-BA59-4EAB-A404-21A0FAF0AEF3}" type="pres">
      <dgm:prSet presAssocID="{EA37CB0B-8377-4098-BBA2-04EA676B80C9}" presName="hierRoot3" presStyleCnt="0"/>
      <dgm:spPr/>
    </dgm:pt>
    <dgm:pt modelId="{086FAD7B-BA73-4DA8-B3BF-4CC84E919E4B}" type="pres">
      <dgm:prSet presAssocID="{EA37CB0B-8377-4098-BBA2-04EA676B80C9}" presName="composite3" presStyleCnt="0"/>
      <dgm:spPr/>
    </dgm:pt>
    <dgm:pt modelId="{1DEB5570-485E-487E-A7BE-25B2E95CAC82}" type="pres">
      <dgm:prSet presAssocID="{EA37CB0B-8377-4098-BBA2-04EA676B80C9}" presName="background3" presStyleLbl="node3" presStyleIdx="0" presStyleCnt="3"/>
      <dgm:spPr/>
    </dgm:pt>
    <dgm:pt modelId="{46F0342A-618D-42DD-BA29-3D9219F17369}" type="pres">
      <dgm:prSet presAssocID="{EA37CB0B-8377-4098-BBA2-04EA676B80C9}" presName="text3" presStyleLbl="fgAcc3" presStyleIdx="0" presStyleCnt="3">
        <dgm:presLayoutVars>
          <dgm:chPref val="3"/>
        </dgm:presLayoutVars>
      </dgm:prSet>
      <dgm:spPr/>
    </dgm:pt>
    <dgm:pt modelId="{7EB71BB9-3B28-4CAC-9ED0-E13E25994C56}" type="pres">
      <dgm:prSet presAssocID="{EA37CB0B-8377-4098-BBA2-04EA676B80C9}" presName="hierChild4" presStyleCnt="0"/>
      <dgm:spPr/>
    </dgm:pt>
    <dgm:pt modelId="{A9C2AB34-F13E-4D1A-BDAB-666E83B52B3E}" type="pres">
      <dgm:prSet presAssocID="{E0C033A1-5326-458E-95D6-85680270127E}" presName="Name17" presStyleLbl="parChTrans1D3" presStyleIdx="1" presStyleCnt="3"/>
      <dgm:spPr/>
    </dgm:pt>
    <dgm:pt modelId="{5CD425AE-6192-4E52-8D68-3549DEC900AC}" type="pres">
      <dgm:prSet presAssocID="{2B5685B4-BCFC-4B57-B19B-02E9D2988E0F}" presName="hierRoot3" presStyleCnt="0"/>
      <dgm:spPr/>
    </dgm:pt>
    <dgm:pt modelId="{8F125254-94E3-4BE9-B414-29CDB09D0966}" type="pres">
      <dgm:prSet presAssocID="{2B5685B4-BCFC-4B57-B19B-02E9D2988E0F}" presName="composite3" presStyleCnt="0"/>
      <dgm:spPr/>
    </dgm:pt>
    <dgm:pt modelId="{D7B5CCC0-CF45-46CF-A549-77B2634CC2D8}" type="pres">
      <dgm:prSet presAssocID="{2B5685B4-BCFC-4B57-B19B-02E9D2988E0F}" presName="background3" presStyleLbl="node3" presStyleIdx="1" presStyleCnt="3"/>
      <dgm:spPr/>
    </dgm:pt>
    <dgm:pt modelId="{42DC6C30-3D43-4700-995E-1BE92412C450}" type="pres">
      <dgm:prSet presAssocID="{2B5685B4-BCFC-4B57-B19B-02E9D2988E0F}" presName="text3" presStyleLbl="fgAcc3" presStyleIdx="1" presStyleCnt="3">
        <dgm:presLayoutVars>
          <dgm:chPref val="3"/>
        </dgm:presLayoutVars>
      </dgm:prSet>
      <dgm:spPr/>
    </dgm:pt>
    <dgm:pt modelId="{D0ABC377-271F-448E-BE4C-65962D43795B}" type="pres">
      <dgm:prSet presAssocID="{2B5685B4-BCFC-4B57-B19B-02E9D2988E0F}" presName="hierChild4" presStyleCnt="0"/>
      <dgm:spPr/>
    </dgm:pt>
    <dgm:pt modelId="{83EE4335-AAF9-4154-A643-E5EBD13AD468}" type="pres">
      <dgm:prSet presAssocID="{9D378CF0-9D9B-4C0B-85AC-7B6D5EB3D922}" presName="Name10" presStyleLbl="parChTrans1D2" presStyleIdx="1" presStyleCnt="2"/>
      <dgm:spPr/>
    </dgm:pt>
    <dgm:pt modelId="{A24D58EC-983A-4501-990C-BDED3D1E7B75}" type="pres">
      <dgm:prSet presAssocID="{45165240-7D25-4428-ACE3-5A5F03CE9927}" presName="hierRoot2" presStyleCnt="0"/>
      <dgm:spPr/>
    </dgm:pt>
    <dgm:pt modelId="{EDF1DBA9-E5BB-4202-AFF9-536E2DE71B72}" type="pres">
      <dgm:prSet presAssocID="{45165240-7D25-4428-ACE3-5A5F03CE9927}" presName="composite2" presStyleCnt="0"/>
      <dgm:spPr/>
    </dgm:pt>
    <dgm:pt modelId="{35E29797-DDA6-47CD-85FB-25FF47EA275C}" type="pres">
      <dgm:prSet presAssocID="{45165240-7D25-4428-ACE3-5A5F03CE9927}" presName="background2" presStyleLbl="node2" presStyleIdx="1" presStyleCnt="2"/>
      <dgm:spPr/>
    </dgm:pt>
    <dgm:pt modelId="{AFD77DB2-65E2-41A2-89AF-0782ADDE696E}" type="pres">
      <dgm:prSet presAssocID="{45165240-7D25-4428-ACE3-5A5F03CE9927}" presName="text2" presStyleLbl="fgAcc2" presStyleIdx="1" presStyleCnt="2">
        <dgm:presLayoutVars>
          <dgm:chPref val="3"/>
        </dgm:presLayoutVars>
      </dgm:prSet>
      <dgm:spPr/>
    </dgm:pt>
    <dgm:pt modelId="{81A298C7-27A9-4B44-AFBA-DA5FD1C15606}" type="pres">
      <dgm:prSet presAssocID="{45165240-7D25-4428-ACE3-5A5F03CE9927}" presName="hierChild3" presStyleCnt="0"/>
      <dgm:spPr/>
    </dgm:pt>
    <dgm:pt modelId="{4BCF404C-1E54-4F7E-B3BC-C547167D81F6}" type="pres">
      <dgm:prSet presAssocID="{427DC5A9-9D2F-4A6C-8880-4B22732B22B0}" presName="Name17" presStyleLbl="parChTrans1D3" presStyleIdx="2" presStyleCnt="3"/>
      <dgm:spPr/>
    </dgm:pt>
    <dgm:pt modelId="{D2315B32-1078-4DC4-B259-938D36450E18}" type="pres">
      <dgm:prSet presAssocID="{1722DC43-4571-4CCB-8557-ED52A554B550}" presName="hierRoot3" presStyleCnt="0"/>
      <dgm:spPr/>
    </dgm:pt>
    <dgm:pt modelId="{A7B980A3-759A-4434-A394-DB6AA27825E7}" type="pres">
      <dgm:prSet presAssocID="{1722DC43-4571-4CCB-8557-ED52A554B550}" presName="composite3" presStyleCnt="0"/>
      <dgm:spPr/>
    </dgm:pt>
    <dgm:pt modelId="{68E906A9-29D3-4EC4-894E-BADD2E53A601}" type="pres">
      <dgm:prSet presAssocID="{1722DC43-4571-4CCB-8557-ED52A554B550}" presName="background3" presStyleLbl="node3" presStyleIdx="2" presStyleCnt="3"/>
      <dgm:spPr/>
    </dgm:pt>
    <dgm:pt modelId="{A90C0CA7-3AF0-4F3C-A1AA-3FC9291838A8}" type="pres">
      <dgm:prSet presAssocID="{1722DC43-4571-4CCB-8557-ED52A554B550}" presName="text3" presStyleLbl="fgAcc3" presStyleIdx="2" presStyleCnt="3">
        <dgm:presLayoutVars>
          <dgm:chPref val="3"/>
        </dgm:presLayoutVars>
      </dgm:prSet>
      <dgm:spPr/>
    </dgm:pt>
    <dgm:pt modelId="{4BE96F0E-908F-451A-AD9A-A170EDEE9DFF}" type="pres">
      <dgm:prSet presAssocID="{1722DC43-4571-4CCB-8557-ED52A554B550}" presName="hierChild4" presStyleCnt="0"/>
      <dgm:spPr/>
    </dgm:pt>
  </dgm:ptLst>
  <dgm:cxnLst>
    <dgm:cxn modelId="{718E3921-86F4-49ED-A735-1BBBB603F87B}" type="presOf" srcId="{FF488F29-3B8D-4C41-8E36-6035A0869B0D}" destId="{957A63D4-6854-4936-8E1C-756CE4590E3B}" srcOrd="0" destOrd="0" presId="urn:microsoft.com/office/officeart/2005/8/layout/hierarchy1"/>
    <dgm:cxn modelId="{F521B642-F571-4EEC-84B5-F8B1FB82B923}" type="presOf" srcId="{44F4BBCD-C34E-42FE-A08D-C50CAFDB9ABD}" destId="{4D32AE2C-476B-4AFC-AFF8-F3D800D3179F}" srcOrd="0" destOrd="0" presId="urn:microsoft.com/office/officeart/2005/8/layout/hierarchy1"/>
    <dgm:cxn modelId="{B89E6F49-1695-4A2A-85C0-E2988B3C39B5}" type="presOf" srcId="{3A7414F3-CB7F-4170-AC86-60C8A63116D9}" destId="{FC8EB26F-E8C0-4B58-B6C7-98A2AF334371}" srcOrd="0" destOrd="0" presId="urn:microsoft.com/office/officeart/2005/8/layout/hierarchy1"/>
    <dgm:cxn modelId="{ACB2326E-5567-4C2D-B510-D0DC3D36E86A}" type="presOf" srcId="{45165240-7D25-4428-ACE3-5A5F03CE9927}" destId="{AFD77DB2-65E2-41A2-89AF-0782ADDE696E}" srcOrd="0" destOrd="0" presId="urn:microsoft.com/office/officeart/2005/8/layout/hierarchy1"/>
    <dgm:cxn modelId="{73D5E852-8891-4DA0-88F8-0CA3EEEDDE21}" type="presOf" srcId="{EA37CB0B-8377-4098-BBA2-04EA676B80C9}" destId="{46F0342A-618D-42DD-BA29-3D9219F17369}" srcOrd="0" destOrd="0" presId="urn:microsoft.com/office/officeart/2005/8/layout/hierarchy1"/>
    <dgm:cxn modelId="{5277CB73-C5FF-4FE4-A906-BBCC15B105F0}" srcId="{FF488F29-3B8D-4C41-8E36-6035A0869B0D}" destId="{3A7414F3-CB7F-4170-AC86-60C8A63116D9}" srcOrd="0" destOrd="0" parTransId="{44F4BBCD-C34E-42FE-A08D-C50CAFDB9ABD}" sibTransId="{E21219D6-D514-4FF9-9F9C-40ADF06C2755}"/>
    <dgm:cxn modelId="{20643175-F763-4A08-944D-DC9490D9DD2A}" srcId="{45165240-7D25-4428-ACE3-5A5F03CE9927}" destId="{1722DC43-4571-4CCB-8557-ED52A554B550}" srcOrd="0" destOrd="0" parTransId="{427DC5A9-9D2F-4A6C-8880-4B22732B22B0}" sibTransId="{D3B622E3-8B7B-455D-9D97-A90078E8081B}"/>
    <dgm:cxn modelId="{F55D9B59-0245-4E64-BB90-9F2DBBE0008B}" type="presOf" srcId="{7A71440F-626D-4DF0-9FE6-EBAA4DF3D276}" destId="{EFE16AB6-FABA-451F-B16B-8647C76DED89}" srcOrd="0" destOrd="0" presId="urn:microsoft.com/office/officeart/2005/8/layout/hierarchy1"/>
    <dgm:cxn modelId="{ED622D7D-9F15-4694-BBC3-AD25980BB512}" srcId="{FF488F29-3B8D-4C41-8E36-6035A0869B0D}" destId="{45165240-7D25-4428-ACE3-5A5F03CE9927}" srcOrd="1" destOrd="0" parTransId="{9D378CF0-9D9B-4C0B-85AC-7B6D5EB3D922}" sibTransId="{485557E1-615A-403A-86E9-6AE21B59DB65}"/>
    <dgm:cxn modelId="{4E0EA7AC-E2BA-4709-8A2A-BA50AE7410D9}" type="presOf" srcId="{9D378CF0-9D9B-4C0B-85AC-7B6D5EB3D922}" destId="{83EE4335-AAF9-4154-A643-E5EBD13AD468}" srcOrd="0" destOrd="0" presId="urn:microsoft.com/office/officeart/2005/8/layout/hierarchy1"/>
    <dgm:cxn modelId="{17DC22AD-F489-4E97-8BD2-71E6FB5AE5C8}" type="presOf" srcId="{685CAB0D-8A09-492E-9089-984D91FF719C}" destId="{73F780F3-EDFB-4B5F-8082-CF68F142AFAA}" srcOrd="0" destOrd="0" presId="urn:microsoft.com/office/officeart/2005/8/layout/hierarchy1"/>
    <dgm:cxn modelId="{9F96ACAF-3F96-457E-8D5D-58C9E6221F19}" type="presOf" srcId="{1722DC43-4571-4CCB-8557-ED52A554B550}" destId="{A90C0CA7-3AF0-4F3C-A1AA-3FC9291838A8}" srcOrd="0" destOrd="0" presId="urn:microsoft.com/office/officeart/2005/8/layout/hierarchy1"/>
    <dgm:cxn modelId="{089CABC6-A46A-4675-B804-9B6EE7FD845C}" srcId="{3A7414F3-CB7F-4170-AC86-60C8A63116D9}" destId="{2B5685B4-BCFC-4B57-B19B-02E9D2988E0F}" srcOrd="1" destOrd="0" parTransId="{E0C033A1-5326-458E-95D6-85680270127E}" sibTransId="{1AF53EFD-61CC-4B26-B895-1B277CD7ED09}"/>
    <dgm:cxn modelId="{59DF2DC9-08DD-407B-B244-5B892441F089}" type="presOf" srcId="{E0C033A1-5326-458E-95D6-85680270127E}" destId="{A9C2AB34-F13E-4D1A-BDAB-666E83B52B3E}" srcOrd="0" destOrd="0" presId="urn:microsoft.com/office/officeart/2005/8/layout/hierarchy1"/>
    <dgm:cxn modelId="{EA264DE8-0902-4C28-B493-7D407D1AB544}" type="presOf" srcId="{2B5685B4-BCFC-4B57-B19B-02E9D2988E0F}" destId="{42DC6C30-3D43-4700-995E-1BE92412C450}" srcOrd="0" destOrd="0" presId="urn:microsoft.com/office/officeart/2005/8/layout/hierarchy1"/>
    <dgm:cxn modelId="{89E77DEB-0159-4497-AA8E-101C8D128A1D}" srcId="{685CAB0D-8A09-492E-9089-984D91FF719C}" destId="{FF488F29-3B8D-4C41-8E36-6035A0869B0D}" srcOrd="0" destOrd="0" parTransId="{479E08E7-6770-4505-89F8-3236537866C7}" sibTransId="{60021289-9D60-4D70-82E3-D0D4B0344B9C}"/>
    <dgm:cxn modelId="{9A2FBEF1-90AA-4ED6-A035-6ED8473AD46E}" type="presOf" srcId="{427DC5A9-9D2F-4A6C-8880-4B22732B22B0}" destId="{4BCF404C-1E54-4F7E-B3BC-C547167D81F6}" srcOrd="0" destOrd="0" presId="urn:microsoft.com/office/officeart/2005/8/layout/hierarchy1"/>
    <dgm:cxn modelId="{2D0651F6-B253-43F5-9D54-5DEBB95C13CB}" srcId="{3A7414F3-CB7F-4170-AC86-60C8A63116D9}" destId="{EA37CB0B-8377-4098-BBA2-04EA676B80C9}" srcOrd="0" destOrd="0" parTransId="{7A71440F-626D-4DF0-9FE6-EBAA4DF3D276}" sibTransId="{76B0772D-E1B3-45FF-890F-99721B4C0567}"/>
    <dgm:cxn modelId="{060244C7-416F-4A16-8B0F-68D35C7244C5}" type="presParOf" srcId="{73F780F3-EDFB-4B5F-8082-CF68F142AFAA}" destId="{111536FF-8B3E-4CAA-A685-42DEEB7B6C05}" srcOrd="0" destOrd="0" presId="urn:microsoft.com/office/officeart/2005/8/layout/hierarchy1"/>
    <dgm:cxn modelId="{5967CE08-49FE-4C34-9B06-0361D22B36F1}" type="presParOf" srcId="{111536FF-8B3E-4CAA-A685-42DEEB7B6C05}" destId="{CB42D634-2352-494B-A302-BF9CDA356C66}" srcOrd="0" destOrd="0" presId="urn:microsoft.com/office/officeart/2005/8/layout/hierarchy1"/>
    <dgm:cxn modelId="{004BD75A-73DD-410D-8C2B-2EDD26B10E9D}" type="presParOf" srcId="{CB42D634-2352-494B-A302-BF9CDA356C66}" destId="{D35261BD-5849-4CA2-B543-0F0EE4B4AC4A}" srcOrd="0" destOrd="0" presId="urn:microsoft.com/office/officeart/2005/8/layout/hierarchy1"/>
    <dgm:cxn modelId="{7302B74E-DEC0-4525-AA0B-5A8BB4EC2753}" type="presParOf" srcId="{CB42D634-2352-494B-A302-BF9CDA356C66}" destId="{957A63D4-6854-4936-8E1C-756CE4590E3B}" srcOrd="1" destOrd="0" presId="urn:microsoft.com/office/officeart/2005/8/layout/hierarchy1"/>
    <dgm:cxn modelId="{CB102630-AB9D-4B44-926A-A82C4BC7D63C}" type="presParOf" srcId="{111536FF-8B3E-4CAA-A685-42DEEB7B6C05}" destId="{6928AE89-7063-4357-A930-CBC95FEBB742}" srcOrd="1" destOrd="0" presId="urn:microsoft.com/office/officeart/2005/8/layout/hierarchy1"/>
    <dgm:cxn modelId="{2C1A5379-5555-4B6E-8F1D-C17614BADA8C}" type="presParOf" srcId="{6928AE89-7063-4357-A930-CBC95FEBB742}" destId="{4D32AE2C-476B-4AFC-AFF8-F3D800D3179F}" srcOrd="0" destOrd="0" presId="urn:microsoft.com/office/officeart/2005/8/layout/hierarchy1"/>
    <dgm:cxn modelId="{CBC914E3-3A92-46E8-9D55-874D46594B5D}" type="presParOf" srcId="{6928AE89-7063-4357-A930-CBC95FEBB742}" destId="{5F687EFA-C0EF-498A-BB5B-53E0FF20B07F}" srcOrd="1" destOrd="0" presId="urn:microsoft.com/office/officeart/2005/8/layout/hierarchy1"/>
    <dgm:cxn modelId="{DA5B87D7-8527-4400-8683-859C9C7524A3}" type="presParOf" srcId="{5F687EFA-C0EF-498A-BB5B-53E0FF20B07F}" destId="{1AF1FF46-144D-4CB7-8ABC-6A59B6594C37}" srcOrd="0" destOrd="0" presId="urn:microsoft.com/office/officeart/2005/8/layout/hierarchy1"/>
    <dgm:cxn modelId="{97CE801F-FB28-49C7-B548-4380A39DA8FE}" type="presParOf" srcId="{1AF1FF46-144D-4CB7-8ABC-6A59B6594C37}" destId="{C9B7A362-7A55-465B-9B73-FA0124C97CFD}" srcOrd="0" destOrd="0" presId="urn:microsoft.com/office/officeart/2005/8/layout/hierarchy1"/>
    <dgm:cxn modelId="{0D6EDA4C-99F7-4D46-8B4D-A2DFD8BCC4E5}" type="presParOf" srcId="{1AF1FF46-144D-4CB7-8ABC-6A59B6594C37}" destId="{FC8EB26F-E8C0-4B58-B6C7-98A2AF334371}" srcOrd="1" destOrd="0" presId="urn:microsoft.com/office/officeart/2005/8/layout/hierarchy1"/>
    <dgm:cxn modelId="{5A967145-EE00-4195-B951-E072F6980EF6}" type="presParOf" srcId="{5F687EFA-C0EF-498A-BB5B-53E0FF20B07F}" destId="{8C2E28C6-DE1F-474F-B086-AAA95AECD1D2}" srcOrd="1" destOrd="0" presId="urn:microsoft.com/office/officeart/2005/8/layout/hierarchy1"/>
    <dgm:cxn modelId="{17E93600-F8EE-4B6A-9FD5-CCD465412A8C}" type="presParOf" srcId="{8C2E28C6-DE1F-474F-B086-AAA95AECD1D2}" destId="{EFE16AB6-FABA-451F-B16B-8647C76DED89}" srcOrd="0" destOrd="0" presId="urn:microsoft.com/office/officeart/2005/8/layout/hierarchy1"/>
    <dgm:cxn modelId="{16E8A1BC-B550-4708-B09F-A3200721CAC3}" type="presParOf" srcId="{8C2E28C6-DE1F-474F-B086-AAA95AECD1D2}" destId="{92AE0A27-BA59-4EAB-A404-21A0FAF0AEF3}" srcOrd="1" destOrd="0" presId="urn:microsoft.com/office/officeart/2005/8/layout/hierarchy1"/>
    <dgm:cxn modelId="{B01DB618-4B06-468E-AB67-5D672D3F7339}" type="presParOf" srcId="{92AE0A27-BA59-4EAB-A404-21A0FAF0AEF3}" destId="{086FAD7B-BA73-4DA8-B3BF-4CC84E919E4B}" srcOrd="0" destOrd="0" presId="urn:microsoft.com/office/officeart/2005/8/layout/hierarchy1"/>
    <dgm:cxn modelId="{443A0666-ECEB-46E2-A6D4-DB2CA93146B1}" type="presParOf" srcId="{086FAD7B-BA73-4DA8-B3BF-4CC84E919E4B}" destId="{1DEB5570-485E-487E-A7BE-25B2E95CAC82}" srcOrd="0" destOrd="0" presId="urn:microsoft.com/office/officeart/2005/8/layout/hierarchy1"/>
    <dgm:cxn modelId="{894C1AF7-1146-406B-AC98-EE1FDC85E375}" type="presParOf" srcId="{086FAD7B-BA73-4DA8-B3BF-4CC84E919E4B}" destId="{46F0342A-618D-42DD-BA29-3D9219F17369}" srcOrd="1" destOrd="0" presId="urn:microsoft.com/office/officeart/2005/8/layout/hierarchy1"/>
    <dgm:cxn modelId="{FDB73574-EE25-4238-8E56-5B6DE9501864}" type="presParOf" srcId="{92AE0A27-BA59-4EAB-A404-21A0FAF0AEF3}" destId="{7EB71BB9-3B28-4CAC-9ED0-E13E25994C56}" srcOrd="1" destOrd="0" presId="urn:microsoft.com/office/officeart/2005/8/layout/hierarchy1"/>
    <dgm:cxn modelId="{816F487D-41D1-4DF6-9D85-9CA2192273B5}" type="presParOf" srcId="{8C2E28C6-DE1F-474F-B086-AAA95AECD1D2}" destId="{A9C2AB34-F13E-4D1A-BDAB-666E83B52B3E}" srcOrd="2" destOrd="0" presId="urn:microsoft.com/office/officeart/2005/8/layout/hierarchy1"/>
    <dgm:cxn modelId="{2B5EA4F8-94D7-411F-997F-F7FC93B26F88}" type="presParOf" srcId="{8C2E28C6-DE1F-474F-B086-AAA95AECD1D2}" destId="{5CD425AE-6192-4E52-8D68-3549DEC900AC}" srcOrd="3" destOrd="0" presId="urn:microsoft.com/office/officeart/2005/8/layout/hierarchy1"/>
    <dgm:cxn modelId="{63D27FB5-9E35-4090-B468-D675DA12B023}" type="presParOf" srcId="{5CD425AE-6192-4E52-8D68-3549DEC900AC}" destId="{8F125254-94E3-4BE9-B414-29CDB09D0966}" srcOrd="0" destOrd="0" presId="urn:microsoft.com/office/officeart/2005/8/layout/hierarchy1"/>
    <dgm:cxn modelId="{205168AD-6E7D-42E0-9DBA-7FCCCC6A3377}" type="presParOf" srcId="{8F125254-94E3-4BE9-B414-29CDB09D0966}" destId="{D7B5CCC0-CF45-46CF-A549-77B2634CC2D8}" srcOrd="0" destOrd="0" presId="urn:microsoft.com/office/officeart/2005/8/layout/hierarchy1"/>
    <dgm:cxn modelId="{726CD128-AEE2-42FB-9E0C-A6AE703FE584}" type="presParOf" srcId="{8F125254-94E3-4BE9-B414-29CDB09D0966}" destId="{42DC6C30-3D43-4700-995E-1BE92412C450}" srcOrd="1" destOrd="0" presId="urn:microsoft.com/office/officeart/2005/8/layout/hierarchy1"/>
    <dgm:cxn modelId="{C550F3D7-8AF4-4984-83BE-FABA356FCF8B}" type="presParOf" srcId="{5CD425AE-6192-4E52-8D68-3549DEC900AC}" destId="{D0ABC377-271F-448E-BE4C-65962D43795B}" srcOrd="1" destOrd="0" presId="urn:microsoft.com/office/officeart/2005/8/layout/hierarchy1"/>
    <dgm:cxn modelId="{E3A6FEE9-4DF3-42EA-A9B8-B2B70F2DD706}" type="presParOf" srcId="{6928AE89-7063-4357-A930-CBC95FEBB742}" destId="{83EE4335-AAF9-4154-A643-E5EBD13AD468}" srcOrd="2" destOrd="0" presId="urn:microsoft.com/office/officeart/2005/8/layout/hierarchy1"/>
    <dgm:cxn modelId="{34138D93-286E-4ABF-8500-71EDB36D796D}" type="presParOf" srcId="{6928AE89-7063-4357-A930-CBC95FEBB742}" destId="{A24D58EC-983A-4501-990C-BDED3D1E7B75}" srcOrd="3" destOrd="0" presId="urn:microsoft.com/office/officeart/2005/8/layout/hierarchy1"/>
    <dgm:cxn modelId="{6CEEFB61-3427-4097-AA91-74140FA93751}" type="presParOf" srcId="{A24D58EC-983A-4501-990C-BDED3D1E7B75}" destId="{EDF1DBA9-E5BB-4202-AFF9-536E2DE71B72}" srcOrd="0" destOrd="0" presId="urn:microsoft.com/office/officeart/2005/8/layout/hierarchy1"/>
    <dgm:cxn modelId="{D890103E-0233-4CAB-A92C-58118609E260}" type="presParOf" srcId="{EDF1DBA9-E5BB-4202-AFF9-536E2DE71B72}" destId="{35E29797-DDA6-47CD-85FB-25FF47EA275C}" srcOrd="0" destOrd="0" presId="urn:microsoft.com/office/officeart/2005/8/layout/hierarchy1"/>
    <dgm:cxn modelId="{1A8C2D57-2F80-4B9B-A4D5-AE5ED878A777}" type="presParOf" srcId="{EDF1DBA9-E5BB-4202-AFF9-536E2DE71B72}" destId="{AFD77DB2-65E2-41A2-89AF-0782ADDE696E}" srcOrd="1" destOrd="0" presId="urn:microsoft.com/office/officeart/2005/8/layout/hierarchy1"/>
    <dgm:cxn modelId="{2F6EDC76-0111-44E8-B60D-504B6CFFF350}" type="presParOf" srcId="{A24D58EC-983A-4501-990C-BDED3D1E7B75}" destId="{81A298C7-27A9-4B44-AFBA-DA5FD1C15606}" srcOrd="1" destOrd="0" presId="urn:microsoft.com/office/officeart/2005/8/layout/hierarchy1"/>
    <dgm:cxn modelId="{F32F9E67-8AAB-4A69-901B-6694CAE6AE4A}" type="presParOf" srcId="{81A298C7-27A9-4B44-AFBA-DA5FD1C15606}" destId="{4BCF404C-1E54-4F7E-B3BC-C547167D81F6}" srcOrd="0" destOrd="0" presId="urn:microsoft.com/office/officeart/2005/8/layout/hierarchy1"/>
    <dgm:cxn modelId="{E06847B8-5820-4EC4-889C-8AF0821B5375}" type="presParOf" srcId="{81A298C7-27A9-4B44-AFBA-DA5FD1C15606}" destId="{D2315B32-1078-4DC4-B259-938D36450E18}" srcOrd="1" destOrd="0" presId="urn:microsoft.com/office/officeart/2005/8/layout/hierarchy1"/>
    <dgm:cxn modelId="{65A95C9A-6DFE-4258-9B35-7BDB12DC7F7C}" type="presParOf" srcId="{D2315B32-1078-4DC4-B259-938D36450E18}" destId="{A7B980A3-759A-4434-A394-DB6AA27825E7}" srcOrd="0" destOrd="0" presId="urn:microsoft.com/office/officeart/2005/8/layout/hierarchy1"/>
    <dgm:cxn modelId="{E224138A-028D-41B4-BC8C-A27606FAF423}" type="presParOf" srcId="{A7B980A3-759A-4434-A394-DB6AA27825E7}" destId="{68E906A9-29D3-4EC4-894E-BADD2E53A601}" srcOrd="0" destOrd="0" presId="urn:microsoft.com/office/officeart/2005/8/layout/hierarchy1"/>
    <dgm:cxn modelId="{A670BF32-EEDA-4F4D-A808-DC7F4A6AFFFF}" type="presParOf" srcId="{A7B980A3-759A-4434-A394-DB6AA27825E7}" destId="{A90C0CA7-3AF0-4F3C-A1AA-3FC9291838A8}" srcOrd="1" destOrd="0" presId="urn:microsoft.com/office/officeart/2005/8/layout/hierarchy1"/>
    <dgm:cxn modelId="{95D3A0CA-0A13-495C-9005-2C13FFEA9E03}" type="presParOf" srcId="{D2315B32-1078-4DC4-B259-938D36450E18}" destId="{4BE96F0E-908F-451A-AD9A-A170EDEE9DFF}"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23333-06A4-4032-9B00-DC9A0E03C707}">
      <dsp:nvSpPr>
        <dsp:cNvPr id="0" name=""/>
        <dsp:cNvSpPr/>
      </dsp:nvSpPr>
      <dsp:spPr>
        <a:xfrm>
          <a:off x="1844115" y="405359"/>
          <a:ext cx="2705022" cy="2705022"/>
        </a:xfrm>
        <a:prstGeom prst="blockArc">
          <a:avLst>
            <a:gd name="adj1" fmla="val 10800000"/>
            <a:gd name="adj2" fmla="val 16200000"/>
            <a:gd name="adj3" fmla="val 4641"/>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762027A-8FB4-47C2-B491-5646AB7DA7BD}">
      <dsp:nvSpPr>
        <dsp:cNvPr id="0" name=""/>
        <dsp:cNvSpPr/>
      </dsp:nvSpPr>
      <dsp:spPr>
        <a:xfrm>
          <a:off x="1844115" y="405359"/>
          <a:ext cx="2705022" cy="2705022"/>
        </a:xfrm>
        <a:prstGeom prst="blockArc">
          <a:avLst>
            <a:gd name="adj1" fmla="val 5400000"/>
            <a:gd name="adj2" fmla="val 10800000"/>
            <a:gd name="adj3" fmla="val 4641"/>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6A98CEC2-5AE0-46F6-9F0C-1FF50CEBB2C8}">
      <dsp:nvSpPr>
        <dsp:cNvPr id="0" name=""/>
        <dsp:cNvSpPr/>
      </dsp:nvSpPr>
      <dsp:spPr>
        <a:xfrm>
          <a:off x="1844115" y="405359"/>
          <a:ext cx="2705022" cy="2705022"/>
        </a:xfrm>
        <a:prstGeom prst="blockArc">
          <a:avLst>
            <a:gd name="adj1" fmla="val 0"/>
            <a:gd name="adj2" fmla="val 5400000"/>
            <a:gd name="adj3" fmla="val 4641"/>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58A8F16B-8A2A-45AD-A056-380ACAEAEC5E}">
      <dsp:nvSpPr>
        <dsp:cNvPr id="0" name=""/>
        <dsp:cNvSpPr/>
      </dsp:nvSpPr>
      <dsp:spPr>
        <a:xfrm>
          <a:off x="1844115" y="405359"/>
          <a:ext cx="2705022" cy="2705022"/>
        </a:xfrm>
        <a:prstGeom prst="blockArc">
          <a:avLst>
            <a:gd name="adj1" fmla="val 16200000"/>
            <a:gd name="adj2" fmla="val 0"/>
            <a:gd name="adj3" fmla="val 4641"/>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A688B652-E28D-4060-851A-56D804D56FE7}">
      <dsp:nvSpPr>
        <dsp:cNvPr id="0" name=""/>
        <dsp:cNvSpPr/>
      </dsp:nvSpPr>
      <dsp:spPr>
        <a:xfrm>
          <a:off x="2573846" y="1135090"/>
          <a:ext cx="1245560" cy="1245560"/>
        </a:xfrm>
        <a:prstGeom prst="ellipse">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Production Plan</a:t>
          </a:r>
        </a:p>
      </dsp:txBody>
      <dsp:txXfrm>
        <a:off x="2756254" y="1317498"/>
        <a:ext cx="880744" cy="880744"/>
      </dsp:txXfrm>
    </dsp:sp>
    <dsp:sp modelId="{189704F4-3FA4-4556-B34F-8EA1D78B5E6A}">
      <dsp:nvSpPr>
        <dsp:cNvPr id="0" name=""/>
        <dsp:cNvSpPr/>
      </dsp:nvSpPr>
      <dsp:spPr>
        <a:xfrm>
          <a:off x="2760680" y="801"/>
          <a:ext cx="871892" cy="871892"/>
        </a:xfrm>
        <a:prstGeom prst="ellipse">
          <a:avLst/>
        </a:prstGeom>
        <a:gradFill rotWithShape="0">
          <a:gsLst>
            <a:gs pos="0">
              <a:schemeClr val="accent2">
                <a:hueOff val="0"/>
                <a:satOff val="0"/>
                <a:lumOff val="0"/>
                <a:alphaOff val="0"/>
                <a:tint val="70000"/>
                <a:lumMod val="110000"/>
              </a:schemeClr>
            </a:gs>
            <a:gs pos="100000">
              <a:schemeClr val="accent2">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 Rice Production</a:t>
          </a:r>
        </a:p>
      </dsp:txBody>
      <dsp:txXfrm>
        <a:off x="2888366" y="128487"/>
        <a:ext cx="616520" cy="616520"/>
      </dsp:txXfrm>
    </dsp:sp>
    <dsp:sp modelId="{B07FD299-3D4F-4F93-9EBE-D31DC04FC0D9}">
      <dsp:nvSpPr>
        <dsp:cNvPr id="0" name=""/>
        <dsp:cNvSpPr/>
      </dsp:nvSpPr>
      <dsp:spPr>
        <a:xfrm>
          <a:off x="4081804" y="1321924"/>
          <a:ext cx="871892" cy="871892"/>
        </a:xfrm>
        <a:prstGeom prst="ellipse">
          <a:avLst/>
        </a:prstGeom>
        <a:gradFill rotWithShape="0">
          <a:gsLst>
            <a:gs pos="0">
              <a:schemeClr val="accent3">
                <a:hueOff val="0"/>
                <a:satOff val="0"/>
                <a:lumOff val="0"/>
                <a:alphaOff val="0"/>
                <a:tint val="70000"/>
                <a:lumMod val="110000"/>
              </a:schemeClr>
            </a:gs>
            <a:gs pos="100000">
              <a:schemeClr val="accent3">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Potato Production</a:t>
          </a:r>
        </a:p>
      </dsp:txBody>
      <dsp:txXfrm>
        <a:off x="4209490" y="1449610"/>
        <a:ext cx="616520" cy="616520"/>
      </dsp:txXfrm>
    </dsp:sp>
    <dsp:sp modelId="{38D187E3-8ED2-462C-B070-0CB34D513880}">
      <dsp:nvSpPr>
        <dsp:cNvPr id="0" name=""/>
        <dsp:cNvSpPr/>
      </dsp:nvSpPr>
      <dsp:spPr>
        <a:xfrm>
          <a:off x="2760680" y="2643048"/>
          <a:ext cx="871892" cy="871892"/>
        </a:xfrm>
        <a:prstGeom prst="ellipse">
          <a:avLst/>
        </a:prstGeom>
        <a:gradFill rotWithShape="0">
          <a:gsLst>
            <a:gs pos="0">
              <a:schemeClr val="accent4">
                <a:hueOff val="0"/>
                <a:satOff val="0"/>
                <a:lumOff val="0"/>
                <a:alphaOff val="0"/>
                <a:tint val="70000"/>
                <a:lumMod val="110000"/>
              </a:schemeClr>
            </a:gs>
            <a:gs pos="100000">
              <a:schemeClr val="accent4">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Wheat Production</a:t>
          </a:r>
        </a:p>
      </dsp:txBody>
      <dsp:txXfrm>
        <a:off x="2888366" y="2770734"/>
        <a:ext cx="616520" cy="616520"/>
      </dsp:txXfrm>
    </dsp:sp>
    <dsp:sp modelId="{D97CDB2B-B7AE-4E6C-8C84-03BF18E3EA6D}">
      <dsp:nvSpPr>
        <dsp:cNvPr id="0" name=""/>
        <dsp:cNvSpPr/>
      </dsp:nvSpPr>
      <dsp:spPr>
        <a:xfrm>
          <a:off x="1439557" y="1321924"/>
          <a:ext cx="871892" cy="871892"/>
        </a:xfrm>
        <a:prstGeom prst="ellipse">
          <a:avLst/>
        </a:prstGeom>
        <a:gradFill rotWithShape="0">
          <a:gsLst>
            <a:gs pos="0">
              <a:schemeClr val="accent5">
                <a:hueOff val="0"/>
                <a:satOff val="0"/>
                <a:lumOff val="0"/>
                <a:alphaOff val="0"/>
                <a:tint val="70000"/>
                <a:lumMod val="110000"/>
              </a:schemeClr>
            </a:gs>
            <a:gs pos="100000">
              <a:schemeClr val="accent5">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Fruit Production</a:t>
          </a:r>
        </a:p>
      </dsp:txBody>
      <dsp:txXfrm>
        <a:off x="1567243" y="1449610"/>
        <a:ext cx="616520" cy="61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F404C-1E54-4F7E-B3BC-C547167D81F6}">
      <dsp:nvSpPr>
        <dsp:cNvPr id="0" name=""/>
        <dsp:cNvSpPr/>
      </dsp:nvSpPr>
      <dsp:spPr>
        <a:xfrm>
          <a:off x="4137660" y="1926983"/>
          <a:ext cx="91440" cy="359016"/>
        </a:xfrm>
        <a:custGeom>
          <a:avLst/>
          <a:gdLst/>
          <a:ahLst/>
          <a:cxnLst/>
          <a:rect l="0" t="0" r="0" b="0"/>
          <a:pathLst>
            <a:path>
              <a:moveTo>
                <a:pt x="45720" y="0"/>
              </a:moveTo>
              <a:lnTo>
                <a:pt x="45720" y="359016"/>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EE4335-AAF9-4154-A643-E5EBD13AD468}">
      <dsp:nvSpPr>
        <dsp:cNvPr id="0" name=""/>
        <dsp:cNvSpPr/>
      </dsp:nvSpPr>
      <dsp:spPr>
        <a:xfrm>
          <a:off x="3051810" y="784097"/>
          <a:ext cx="1131569" cy="359016"/>
        </a:xfrm>
        <a:custGeom>
          <a:avLst/>
          <a:gdLst/>
          <a:ahLst/>
          <a:cxnLst/>
          <a:rect l="0" t="0" r="0" b="0"/>
          <a:pathLst>
            <a:path>
              <a:moveTo>
                <a:pt x="0" y="0"/>
              </a:moveTo>
              <a:lnTo>
                <a:pt x="0" y="244659"/>
              </a:lnTo>
              <a:lnTo>
                <a:pt x="1131569" y="244659"/>
              </a:lnTo>
              <a:lnTo>
                <a:pt x="1131569" y="359016"/>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2AB34-F13E-4D1A-BDAB-666E83B52B3E}">
      <dsp:nvSpPr>
        <dsp:cNvPr id="0" name=""/>
        <dsp:cNvSpPr/>
      </dsp:nvSpPr>
      <dsp:spPr>
        <a:xfrm>
          <a:off x="1920240" y="1926983"/>
          <a:ext cx="754380" cy="359016"/>
        </a:xfrm>
        <a:custGeom>
          <a:avLst/>
          <a:gdLst/>
          <a:ahLst/>
          <a:cxnLst/>
          <a:rect l="0" t="0" r="0" b="0"/>
          <a:pathLst>
            <a:path>
              <a:moveTo>
                <a:pt x="0" y="0"/>
              </a:moveTo>
              <a:lnTo>
                <a:pt x="0" y="244659"/>
              </a:lnTo>
              <a:lnTo>
                <a:pt x="754380" y="244659"/>
              </a:lnTo>
              <a:lnTo>
                <a:pt x="754380" y="359016"/>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E16AB6-FABA-451F-B16B-8647C76DED89}">
      <dsp:nvSpPr>
        <dsp:cNvPr id="0" name=""/>
        <dsp:cNvSpPr/>
      </dsp:nvSpPr>
      <dsp:spPr>
        <a:xfrm>
          <a:off x="1165860" y="1926983"/>
          <a:ext cx="754380" cy="359016"/>
        </a:xfrm>
        <a:custGeom>
          <a:avLst/>
          <a:gdLst/>
          <a:ahLst/>
          <a:cxnLst/>
          <a:rect l="0" t="0" r="0" b="0"/>
          <a:pathLst>
            <a:path>
              <a:moveTo>
                <a:pt x="754380" y="0"/>
              </a:moveTo>
              <a:lnTo>
                <a:pt x="754380" y="244659"/>
              </a:lnTo>
              <a:lnTo>
                <a:pt x="0" y="244659"/>
              </a:lnTo>
              <a:lnTo>
                <a:pt x="0" y="359016"/>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32AE2C-476B-4AFC-AFF8-F3D800D3179F}">
      <dsp:nvSpPr>
        <dsp:cNvPr id="0" name=""/>
        <dsp:cNvSpPr/>
      </dsp:nvSpPr>
      <dsp:spPr>
        <a:xfrm>
          <a:off x="1920240" y="784097"/>
          <a:ext cx="1131570" cy="359016"/>
        </a:xfrm>
        <a:custGeom>
          <a:avLst/>
          <a:gdLst/>
          <a:ahLst/>
          <a:cxnLst/>
          <a:rect l="0" t="0" r="0" b="0"/>
          <a:pathLst>
            <a:path>
              <a:moveTo>
                <a:pt x="1131570" y="0"/>
              </a:moveTo>
              <a:lnTo>
                <a:pt x="1131570" y="244659"/>
              </a:lnTo>
              <a:lnTo>
                <a:pt x="0" y="244659"/>
              </a:lnTo>
              <a:lnTo>
                <a:pt x="0" y="359016"/>
              </a:lnTo>
            </a:path>
          </a:pathLst>
        </a:custGeom>
        <a:noFill/>
        <a:ln w="19050" cap="rnd"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261BD-5849-4CA2-B543-0F0EE4B4AC4A}">
      <dsp:nvSpPr>
        <dsp:cNvPr id="0" name=""/>
        <dsp:cNvSpPr/>
      </dsp:nvSpPr>
      <dsp:spPr>
        <a:xfrm>
          <a:off x="2434590" y="228"/>
          <a:ext cx="1234440" cy="783869"/>
        </a:xfrm>
        <a:prstGeom prst="roundRect">
          <a:avLst>
            <a:gd name="adj" fmla="val 1000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7A63D4-6854-4936-8E1C-756CE4590E3B}">
      <dsp:nvSpPr>
        <dsp:cNvPr id="0" name=""/>
        <dsp:cNvSpPr/>
      </dsp:nvSpPr>
      <dsp:spPr>
        <a:xfrm>
          <a:off x="2571750" y="130530"/>
          <a:ext cx="1234440" cy="783869"/>
        </a:xfrm>
        <a:prstGeom prst="roundRect">
          <a:avLst>
            <a:gd name="adj" fmla="val 10000"/>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Financial Projections</a:t>
          </a:r>
        </a:p>
      </dsp:txBody>
      <dsp:txXfrm>
        <a:off x="2594709" y="153489"/>
        <a:ext cx="1188522" cy="737951"/>
      </dsp:txXfrm>
    </dsp:sp>
    <dsp:sp modelId="{C9B7A362-7A55-465B-9B73-FA0124C97CFD}">
      <dsp:nvSpPr>
        <dsp:cNvPr id="0" name=""/>
        <dsp:cNvSpPr/>
      </dsp:nvSpPr>
      <dsp:spPr>
        <a:xfrm>
          <a:off x="1303020" y="1143114"/>
          <a:ext cx="1234440" cy="783869"/>
        </a:xfrm>
        <a:prstGeom prst="roundRect">
          <a:avLst>
            <a:gd name="adj" fmla="val 1000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8EB26F-E8C0-4B58-B6C7-98A2AF334371}">
      <dsp:nvSpPr>
        <dsp:cNvPr id="0" name=""/>
        <dsp:cNvSpPr/>
      </dsp:nvSpPr>
      <dsp:spPr>
        <a:xfrm>
          <a:off x="1440180" y="1273416"/>
          <a:ext cx="1234440" cy="783869"/>
        </a:xfrm>
        <a:prstGeom prst="roundRect">
          <a:avLst>
            <a:gd name="adj" fmla="val 10000"/>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Revenue Streams</a:t>
          </a:r>
        </a:p>
      </dsp:txBody>
      <dsp:txXfrm>
        <a:off x="1463139" y="1296375"/>
        <a:ext cx="1188522" cy="737951"/>
      </dsp:txXfrm>
    </dsp:sp>
    <dsp:sp modelId="{1DEB5570-485E-487E-A7BE-25B2E95CAC82}">
      <dsp:nvSpPr>
        <dsp:cNvPr id="0" name=""/>
        <dsp:cNvSpPr/>
      </dsp:nvSpPr>
      <dsp:spPr>
        <a:xfrm>
          <a:off x="548639" y="2285999"/>
          <a:ext cx="1234440" cy="783869"/>
        </a:xfrm>
        <a:prstGeom prst="roundRect">
          <a:avLst>
            <a:gd name="adj" fmla="val 1000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F0342A-618D-42DD-BA29-3D9219F17369}">
      <dsp:nvSpPr>
        <dsp:cNvPr id="0" name=""/>
        <dsp:cNvSpPr/>
      </dsp:nvSpPr>
      <dsp:spPr>
        <a:xfrm>
          <a:off x="685799" y="2416302"/>
          <a:ext cx="1234440" cy="783869"/>
        </a:xfrm>
        <a:prstGeom prst="roundRect">
          <a:avLst>
            <a:gd name="adj" fmla="val 10000"/>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Cost Management</a:t>
          </a:r>
        </a:p>
      </dsp:txBody>
      <dsp:txXfrm>
        <a:off x="708758" y="2439261"/>
        <a:ext cx="1188522" cy="737951"/>
      </dsp:txXfrm>
    </dsp:sp>
    <dsp:sp modelId="{D7B5CCC0-CF45-46CF-A549-77B2634CC2D8}">
      <dsp:nvSpPr>
        <dsp:cNvPr id="0" name=""/>
        <dsp:cNvSpPr/>
      </dsp:nvSpPr>
      <dsp:spPr>
        <a:xfrm>
          <a:off x="2057400" y="2285999"/>
          <a:ext cx="1234440" cy="783869"/>
        </a:xfrm>
        <a:prstGeom prst="roundRect">
          <a:avLst>
            <a:gd name="adj" fmla="val 1000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DC6C30-3D43-4700-995E-1BE92412C450}">
      <dsp:nvSpPr>
        <dsp:cNvPr id="0" name=""/>
        <dsp:cNvSpPr/>
      </dsp:nvSpPr>
      <dsp:spPr>
        <a:xfrm>
          <a:off x="2194560" y="2416302"/>
          <a:ext cx="1234440" cy="783869"/>
        </a:xfrm>
        <a:prstGeom prst="roundRect">
          <a:avLst>
            <a:gd name="adj" fmla="val 10000"/>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Creation Job</a:t>
          </a:r>
        </a:p>
      </dsp:txBody>
      <dsp:txXfrm>
        <a:off x="2217519" y="2439261"/>
        <a:ext cx="1188522" cy="737951"/>
      </dsp:txXfrm>
    </dsp:sp>
    <dsp:sp modelId="{35E29797-DDA6-47CD-85FB-25FF47EA275C}">
      <dsp:nvSpPr>
        <dsp:cNvPr id="0" name=""/>
        <dsp:cNvSpPr/>
      </dsp:nvSpPr>
      <dsp:spPr>
        <a:xfrm>
          <a:off x="3566160" y="1143114"/>
          <a:ext cx="1234440" cy="783869"/>
        </a:xfrm>
        <a:prstGeom prst="roundRect">
          <a:avLst>
            <a:gd name="adj" fmla="val 1000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77DB2-65E2-41A2-89AF-0782ADDE696E}">
      <dsp:nvSpPr>
        <dsp:cNvPr id="0" name=""/>
        <dsp:cNvSpPr/>
      </dsp:nvSpPr>
      <dsp:spPr>
        <a:xfrm>
          <a:off x="3703320" y="1273416"/>
          <a:ext cx="1234440" cy="783869"/>
        </a:xfrm>
        <a:prstGeom prst="roundRect">
          <a:avLst>
            <a:gd name="adj" fmla="val 10000"/>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Economic Impact</a:t>
          </a:r>
        </a:p>
      </dsp:txBody>
      <dsp:txXfrm>
        <a:off x="3726279" y="1296375"/>
        <a:ext cx="1188522" cy="737951"/>
      </dsp:txXfrm>
    </dsp:sp>
    <dsp:sp modelId="{68E906A9-29D3-4EC4-894E-BADD2E53A601}">
      <dsp:nvSpPr>
        <dsp:cNvPr id="0" name=""/>
        <dsp:cNvSpPr/>
      </dsp:nvSpPr>
      <dsp:spPr>
        <a:xfrm>
          <a:off x="3566160" y="2285999"/>
          <a:ext cx="1234440" cy="783869"/>
        </a:xfrm>
        <a:prstGeom prst="roundRect">
          <a:avLst>
            <a:gd name="adj" fmla="val 10000"/>
          </a:avLst>
        </a:prstGeom>
        <a:solidFill>
          <a:schemeClr val="lt1">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0C0CA7-3AF0-4F3C-A1AA-3FC9291838A8}">
      <dsp:nvSpPr>
        <dsp:cNvPr id="0" name=""/>
        <dsp:cNvSpPr/>
      </dsp:nvSpPr>
      <dsp:spPr>
        <a:xfrm>
          <a:off x="3703320" y="2416302"/>
          <a:ext cx="1234440" cy="783869"/>
        </a:xfrm>
        <a:prstGeom prst="roundRect">
          <a:avLst>
            <a:gd name="adj" fmla="val 10000"/>
          </a:avLst>
        </a:prstGeom>
        <a:solidFill>
          <a:schemeClr val="accent2">
            <a:alpha val="90000"/>
            <a:tint val="4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Market Stability</a:t>
          </a:r>
        </a:p>
      </dsp:txBody>
      <dsp:txXfrm>
        <a:off x="3726279" y="2439261"/>
        <a:ext cx="1188522" cy="73795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9076940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02434E-08EA-4662-8065-829368417D49}"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05185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12681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85303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536444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310188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304553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1482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5082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78559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02434E-08EA-4662-8065-829368417D49}"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27829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02434E-08EA-4662-8065-829368417D49}"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24284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02434E-08EA-4662-8065-829368417D49}"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1953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02434E-08EA-4662-8065-829368417D49}"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04884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B02434E-08EA-4662-8065-829368417D49}"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83551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02434E-08EA-4662-8065-829368417D49}"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17003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02434E-08EA-4662-8065-829368417D49}"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9858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02434E-08EA-4662-8065-829368417D49}" type="datetimeFigureOut">
              <a:rPr lang="en-US" smtClean="0"/>
              <a:t>12/23/2024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51B96F-F0DF-4547-9F84-9BC07AE3F6CF}" type="slidenum">
              <a:rPr lang="en-US" smtClean="0"/>
              <a:t>‹#›</a:t>
            </a:fld>
            <a:endParaRPr lang="en-US"/>
          </a:p>
        </p:txBody>
      </p:sp>
    </p:spTree>
    <p:extLst>
      <p:ext uri="{BB962C8B-B14F-4D97-AF65-F5344CB8AC3E}">
        <p14:creationId xmlns:p14="http://schemas.microsoft.com/office/powerpoint/2010/main" val="12395891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f6s.com/company/tortugaagtech" TargetMode="External"/><Relationship Id="rId3" Type="http://schemas.openxmlformats.org/officeDocument/2006/relationships/hyperlink" Target="https://www.tbsnews.net/interviews/sea-opportunity-handicraft-business-128149" TargetMode="External"/><Relationship Id="rId7" Type="http://schemas.openxmlformats.org/officeDocument/2006/relationships/hyperlink" Target="https://www.f6s.com/company/cleancroptechnologies" TargetMode="External"/><Relationship Id="rId2" Type="http://schemas.openxmlformats.org/officeDocument/2006/relationships/hyperlink" Target="https://www.f6s.com/company/farming-future-bangladesh-ffb" TargetMode="External"/><Relationship Id="rId1" Type="http://schemas.openxmlformats.org/officeDocument/2006/relationships/slideLayout" Target="../slideLayouts/slideLayout2.xml"/><Relationship Id="rId6" Type="http://schemas.openxmlformats.org/officeDocument/2006/relationships/hyperlink" Target="https://www.f6s.com/company/babylonmicro-farmsinc" TargetMode="External"/><Relationship Id="rId5" Type="http://schemas.openxmlformats.org/officeDocument/2006/relationships/hyperlink" Target="https://www.f6s.com/company/farmshelf" TargetMode="External"/><Relationship Id="rId4" Type="http://schemas.openxmlformats.org/officeDocument/2006/relationships/hyperlink" Target="https://www.f6s.com/companies/organic-farming/mo"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9.svg"/><Relationship Id="rId3" Type="http://schemas.openxmlformats.org/officeDocument/2006/relationships/hyperlink" Target="https://kevinmoerman.org/projects/Blog/" TargetMode="External"/><Relationship Id="rId7" Type="http://schemas.openxmlformats.org/officeDocument/2006/relationships/image" Target="../media/image15.png"/><Relationship Id="rId12"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www.google.com/maps/place/Satkhira/@22.714607,89.0495739,14z/data=!3m1!4b1!4m6!3m5!1s0x39ff5dd8cc387413:0xf05c8c2849c76277!8m2!3d22.7216954!4d89.0682055!16s%2Fg%2F122qs4zs?authuser=0&amp;entry=ttu&amp;g_ep=EgoyMDI0MTEyNC4xIKXMDSoASAFQAw%3D" TargetMode="External"/><Relationship Id="rId11" Type="http://schemas.openxmlformats.org/officeDocument/2006/relationships/hyperlink" Target="https://pixabay.com/pt/facebook-logotipo-%C3%ADcone-884378/" TargetMode="External"/><Relationship Id="rId5" Type="http://schemas.openxmlformats.org/officeDocument/2006/relationships/hyperlink" Target="https://www.facebook.com/aipavel541" TargetMode="External"/><Relationship Id="rId10" Type="http://schemas.openxmlformats.org/officeDocument/2006/relationships/image" Target="../media/image17.png"/><Relationship Id="rId4" Type="http://schemas.openxmlformats.org/officeDocument/2006/relationships/hyperlink" Target="https://mail.google.com/mail/u/0/#inbox" TargetMode="External"/><Relationship Id="rId9" Type="http://schemas.openxmlformats.org/officeDocument/2006/relationships/hyperlink" Target="https://svgsilh.com/f44336/image/304080.html" TargetMode="External"/><Relationship Id="rId14" Type="http://schemas.openxmlformats.org/officeDocument/2006/relationships/hyperlink" Target="https://svgsilh.com/image/1093167.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3E3C-BB25-4B2F-A158-457DBC3775AA}"/>
              </a:ext>
            </a:extLst>
          </p:cNvPr>
          <p:cNvSpPr>
            <a:spLocks noGrp="1"/>
          </p:cNvSpPr>
          <p:nvPr>
            <p:ph type="ctrTitle"/>
          </p:nvPr>
        </p:nvSpPr>
        <p:spPr>
          <a:xfrm>
            <a:off x="2899576" y="715618"/>
            <a:ext cx="5279666" cy="687537"/>
          </a:xfrm>
          <a:noFill/>
          <a:ln>
            <a:noFill/>
          </a:ln>
        </p:spPr>
        <p:style>
          <a:lnRef idx="0">
            <a:scrgbClr r="0" g="0" b="0"/>
          </a:lnRef>
          <a:fillRef idx="0">
            <a:scrgbClr r="0" g="0" b="0"/>
          </a:fillRef>
          <a:effectRef idx="0">
            <a:scrgbClr r="0" g="0" b="0"/>
          </a:effectRef>
          <a:fontRef idx="minor">
            <a:schemeClr val="dk1"/>
          </a:fontRef>
        </p:style>
        <p:txBody>
          <a:bodyPr>
            <a:noAutofit/>
          </a:bodyPr>
          <a:lstStyle/>
          <a:p>
            <a:r>
              <a:rPr lang="en-US" sz="4400" dirty="0">
                <a:latin typeface="Broadway" panose="04040905080B02020502" pitchFamily="82" charset="0"/>
              </a:rPr>
              <a:t>SATKHIRA  AGRO </a:t>
            </a:r>
          </a:p>
        </p:txBody>
      </p:sp>
      <p:sp>
        <p:nvSpPr>
          <p:cNvPr id="6" name="Scroll: Horizontal 5">
            <a:extLst>
              <a:ext uri="{FF2B5EF4-FFF2-40B4-BE49-F238E27FC236}">
                <a16:creationId xmlns:a16="http://schemas.microsoft.com/office/drawing/2014/main" id="{F7C4DEAD-6B6E-4489-8D67-FC7AEBD618DD}"/>
              </a:ext>
            </a:extLst>
          </p:cNvPr>
          <p:cNvSpPr/>
          <p:nvPr/>
        </p:nvSpPr>
        <p:spPr>
          <a:xfrm>
            <a:off x="2475942" y="3948503"/>
            <a:ext cx="7001578" cy="2702081"/>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Arif </a:t>
            </a:r>
            <a:r>
              <a:rPr lang="en-US" sz="2000" b="1" dirty="0" err="1">
                <a:latin typeface="Times New Roman" panose="02020603050405020304" pitchFamily="18" charset="0"/>
                <a:cs typeface="Times New Roman" panose="02020603050405020304" pitchFamily="18" charset="0"/>
              </a:rPr>
              <a:t>Isteak</a:t>
            </a:r>
            <a:r>
              <a:rPr lang="en-US" sz="2000" b="1" dirty="0">
                <a:latin typeface="Times New Roman" panose="02020603050405020304" pitchFamily="18" charset="0"/>
                <a:cs typeface="Times New Roman" panose="02020603050405020304" pitchFamily="18" charset="0"/>
              </a:rPr>
              <a:t> Pavel </a:t>
            </a:r>
          </a:p>
          <a:p>
            <a:pPr algn="ctr"/>
            <a:r>
              <a:rPr lang="en-US" sz="2000" b="1" dirty="0">
                <a:latin typeface="Times New Roman" panose="02020603050405020304" pitchFamily="18" charset="0"/>
                <a:cs typeface="Times New Roman" panose="02020603050405020304" pitchFamily="18" charset="0"/>
              </a:rPr>
              <a:t>Batch:40</a:t>
            </a:r>
          </a:p>
          <a:p>
            <a:pPr algn="ctr"/>
            <a:r>
              <a:rPr lang="en-US" sz="2000" b="1" dirty="0">
                <a:latin typeface="Times New Roman" panose="02020603050405020304" pitchFamily="18" charset="0"/>
                <a:cs typeface="Times New Roman" panose="02020603050405020304" pitchFamily="18" charset="0"/>
              </a:rPr>
              <a:t>Roll:01-020-08</a:t>
            </a:r>
          </a:p>
          <a:p>
            <a:pPr algn="ctr"/>
            <a:r>
              <a:rPr lang="en-US" sz="2000" b="1" dirty="0">
                <a:latin typeface="Times New Roman" panose="02020603050405020304" pitchFamily="18" charset="0"/>
                <a:cs typeface="Times New Roman" panose="02020603050405020304" pitchFamily="18" charset="0"/>
              </a:rPr>
              <a:t>Date:07.12.2024</a:t>
            </a:r>
          </a:p>
        </p:txBody>
      </p:sp>
      <p:pic>
        <p:nvPicPr>
          <p:cNvPr id="8" name="Picture 7">
            <a:extLst>
              <a:ext uri="{FF2B5EF4-FFF2-40B4-BE49-F238E27FC236}">
                <a16:creationId xmlns:a16="http://schemas.microsoft.com/office/drawing/2014/main" id="{5580F3ED-E089-22A1-AC1B-43FAE0384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805" y="1590261"/>
            <a:ext cx="2589474" cy="2504661"/>
          </a:xfrm>
          <a:prstGeom prst="rect">
            <a:avLst/>
          </a:prstGeom>
        </p:spPr>
      </p:pic>
    </p:spTree>
    <p:extLst>
      <p:ext uri="{BB962C8B-B14F-4D97-AF65-F5344CB8AC3E}">
        <p14:creationId xmlns:p14="http://schemas.microsoft.com/office/powerpoint/2010/main" val="205244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2247-4C01-414B-B02A-BA0EE5C73402}"/>
              </a:ext>
            </a:extLst>
          </p:cNvPr>
          <p:cNvSpPr>
            <a:spLocks noGrp="1"/>
          </p:cNvSpPr>
          <p:nvPr>
            <p:ph type="title"/>
          </p:nvPr>
        </p:nvSpPr>
        <p:spPr>
          <a:xfrm>
            <a:off x="838200" y="260350"/>
            <a:ext cx="10515600" cy="1053545"/>
          </a:xfrm>
          <a:solidFill>
            <a:schemeClr val="accent6">
              <a:lumMod val="75000"/>
            </a:schemeClr>
          </a:solidFill>
        </p:spPr>
        <p:txBody>
          <a:bodyPr>
            <a:normAutofit fontScale="90000"/>
          </a:bodyPr>
          <a:lstStyle/>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Similar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Farm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D00A7C5-C402-4197-8937-B5A9AA607EFB}"/>
              </a:ext>
            </a:extLst>
          </p:cNvPr>
          <p:cNvSpPr/>
          <p:nvPr/>
        </p:nvSpPr>
        <p:spPr>
          <a:xfrm>
            <a:off x="3047999" y="1943100"/>
            <a:ext cx="6657976" cy="3296736"/>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2">
                  <a:extLst>
                    <a:ext uri="{A12FA001-AC4F-418D-AE19-62706E023703}">
                      <ahyp:hlinkClr xmlns:ahyp="http://schemas.microsoft.com/office/drawing/2018/hyperlinkcolor" val="tx"/>
                    </a:ext>
                  </a:extLst>
                </a:hlinkClick>
              </a:rPr>
              <a:t>Farming Future Bangladesh (FFB)</a:t>
            </a:r>
            <a:endParaRPr lang="en-US" sz="2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3">
                  <a:extLst>
                    <a:ext uri="{A12FA001-AC4F-418D-AE19-62706E023703}">
                      <ahyp:hlinkClr xmlns:ahyp="http://schemas.microsoft.com/office/drawing/2018/hyperlinkcolor" val="tx"/>
                    </a:ext>
                  </a:extLst>
                </a:hlinkClick>
              </a:rPr>
              <a:t>Amir </a:t>
            </a:r>
            <a:r>
              <a:rPr lang="en-US" sz="2800" b="1" dirty="0" err="1">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3">
                  <a:extLst>
                    <a:ext uri="{A12FA001-AC4F-418D-AE19-62706E023703}">
                      <ahyp:hlinkClr xmlns:ahyp="http://schemas.microsoft.com/office/drawing/2018/hyperlinkcolor" val="tx"/>
                    </a:ext>
                  </a:extLst>
                </a:hlinkClick>
              </a:rPr>
              <a:t>Agro</a:t>
            </a:r>
            <a:r>
              <a:rPr lang="en-US" sz="2800" b="1" dirty="0">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3">
                  <a:extLst>
                    <a:ext uri="{A12FA001-AC4F-418D-AE19-62706E023703}">
                      <ahyp:hlinkClr xmlns:ahyp="http://schemas.microsoft.com/office/drawing/2018/hyperlinkcolor" val="tx"/>
                    </a:ext>
                  </a:extLst>
                </a:hlinkClick>
              </a:rPr>
              <a:t> Farm</a:t>
            </a:r>
            <a:endParaRPr lang="en-US" sz="2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4">
                  <a:extLst>
                    <a:ext uri="{A12FA001-AC4F-418D-AE19-62706E023703}">
                      <ahyp:hlinkClr xmlns:ahyp="http://schemas.microsoft.com/office/drawing/2018/hyperlinkcolor" val="tx"/>
                    </a:ext>
                  </a:extLst>
                </a:hlinkClick>
              </a:rPr>
              <a:t>Organic Farming</a:t>
            </a:r>
            <a:endParaRPr lang="en-US" sz="2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err="1">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5">
                  <a:extLst>
                    <a:ext uri="{A12FA001-AC4F-418D-AE19-62706E023703}">
                      <ahyp:hlinkClr xmlns:ahyp="http://schemas.microsoft.com/office/drawing/2018/hyperlinkcolor" val="tx"/>
                    </a:ext>
                  </a:extLst>
                </a:hlinkClick>
              </a:rPr>
              <a:t>Farmshelf</a:t>
            </a:r>
            <a:endParaRPr lang="en-US" sz="2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6">
                  <a:extLst>
                    <a:ext uri="{A12FA001-AC4F-418D-AE19-62706E023703}">
                      <ahyp:hlinkClr xmlns:ahyp="http://schemas.microsoft.com/office/drawing/2018/hyperlinkcolor" val="tx"/>
                    </a:ext>
                  </a:extLst>
                </a:hlinkClick>
              </a:rPr>
              <a:t>Babylon Micro-Farms Inc</a:t>
            </a:r>
            <a:endParaRPr lang="en-US" sz="2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C00000"/>
                </a:solidFill>
                <a:effectLst/>
                <a:latin typeface="Times New Roman" panose="02020603050405020304" pitchFamily="18" charset="0"/>
                <a:ea typeface="Calibri" panose="020F0502020204030204" pitchFamily="34" charset="0"/>
                <a:cs typeface="Vrinda" panose="020B0502040204020203" pitchFamily="34" charset="0"/>
              </a:rPr>
              <a:t> </a:t>
            </a:r>
            <a:r>
              <a:rPr lang="en-US" sz="2800" b="1" u="sng" dirty="0">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7">
                  <a:extLst>
                    <a:ext uri="{A12FA001-AC4F-418D-AE19-62706E023703}">
                      <ahyp:hlinkClr xmlns:ahyp="http://schemas.microsoft.com/office/drawing/2018/hyperlinkcolor" val="tx"/>
                    </a:ext>
                  </a:extLst>
                </a:hlinkClick>
              </a:rPr>
              <a:t>Clean Crop Technologies</a:t>
            </a:r>
            <a:endParaRPr lang="en-US" sz="2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sz="2800" b="1" u="sng" dirty="0">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8">
                  <a:extLst>
                    <a:ext uri="{A12FA001-AC4F-418D-AE19-62706E023703}">
                      <ahyp:hlinkClr xmlns:ahyp="http://schemas.microsoft.com/office/drawing/2018/hyperlinkcolor" val="tx"/>
                    </a:ext>
                  </a:extLst>
                </a:hlinkClick>
              </a:rPr>
              <a:t>Tortuga </a:t>
            </a:r>
            <a:r>
              <a:rPr lang="en-US" sz="2800" b="1" u="sng" dirty="0" err="1">
                <a:solidFill>
                  <a:srgbClr val="C00000"/>
                </a:solidFill>
                <a:latin typeface="Times New Roman" panose="02020603050405020304" pitchFamily="18" charset="0"/>
                <a:ea typeface="Calibri" panose="020F0502020204030204" pitchFamily="34" charset="0"/>
                <a:cs typeface="Vrinda" panose="020B0502040204020203" pitchFamily="34" charset="0"/>
                <a:hlinkClick r:id="rId8">
                  <a:extLst>
                    <a:ext uri="{A12FA001-AC4F-418D-AE19-62706E023703}">
                      <ahyp:hlinkClr xmlns:ahyp="http://schemas.microsoft.com/office/drawing/2018/hyperlinkcolor" val="tx"/>
                    </a:ext>
                  </a:extLst>
                </a:hlinkClick>
              </a:rPr>
              <a:t>AgTech</a:t>
            </a:r>
            <a:endParaRPr lang="en-US" sz="2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672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FDB5-3CCC-4198-AD12-B070D1776A64}"/>
              </a:ext>
            </a:extLst>
          </p:cNvPr>
          <p:cNvSpPr>
            <a:spLocks noGrp="1"/>
          </p:cNvSpPr>
          <p:nvPr>
            <p:ph type="title"/>
          </p:nvPr>
        </p:nvSpPr>
        <p:spPr>
          <a:xfrm>
            <a:off x="908960" y="43602"/>
            <a:ext cx="10131425" cy="1456267"/>
          </a:xfrm>
          <a:solidFill>
            <a:schemeClr val="accent6">
              <a:lumMod val="75000"/>
            </a:schemeClr>
          </a:solidFill>
        </p:spPr>
        <p:txBody>
          <a:bodyPr>
            <a:normAutofit/>
          </a:bodyPr>
          <a:lstStyle/>
          <a:p>
            <a:pPr algn="ctr"/>
            <a:r>
              <a:rPr lang="en-US" sz="4000" b="1" dirty="0">
                <a:latin typeface="Times New Roman" panose="02020603050405020304" pitchFamily="18" charset="0"/>
                <a:cs typeface="Times New Roman" panose="02020603050405020304" pitchFamily="18" charset="0"/>
              </a:rPr>
              <a:t>Contact Information</a:t>
            </a:r>
          </a:p>
        </p:txBody>
      </p:sp>
      <p:sp>
        <p:nvSpPr>
          <p:cNvPr id="7" name="Rectangle 6">
            <a:extLst>
              <a:ext uri="{FF2B5EF4-FFF2-40B4-BE49-F238E27FC236}">
                <a16:creationId xmlns:a16="http://schemas.microsoft.com/office/drawing/2014/main" id="{B9D610DB-AFD7-4483-A1ED-6F080C070BF8}"/>
              </a:ext>
            </a:extLst>
          </p:cNvPr>
          <p:cNvSpPr/>
          <p:nvPr/>
        </p:nvSpPr>
        <p:spPr>
          <a:xfrm>
            <a:off x="908960" y="1601726"/>
            <a:ext cx="10131425" cy="4864964"/>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312879EF-6FE8-4942-A9FA-BB9A5A0A418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39932" y="2147355"/>
            <a:ext cx="546890" cy="546890"/>
          </a:xfrm>
          <a:prstGeom prst="rect">
            <a:avLst/>
          </a:prstGeom>
        </p:spPr>
      </p:pic>
      <p:sp>
        <p:nvSpPr>
          <p:cNvPr id="20" name="Rectangle 19">
            <a:extLst>
              <a:ext uri="{FF2B5EF4-FFF2-40B4-BE49-F238E27FC236}">
                <a16:creationId xmlns:a16="http://schemas.microsoft.com/office/drawing/2014/main" id="{D0F409A2-93FA-4F27-94D0-D3334852F537}"/>
              </a:ext>
            </a:extLst>
          </p:cNvPr>
          <p:cNvSpPr/>
          <p:nvPr/>
        </p:nvSpPr>
        <p:spPr>
          <a:xfrm>
            <a:off x="3901736" y="2194190"/>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hlinkClick r:id="rId4"/>
              </a:rPr>
              <a:t>arifisteak.pavel@gmail.com</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077682E-4FE3-4542-B9E0-CC3476955179}"/>
              </a:ext>
            </a:extLst>
          </p:cNvPr>
          <p:cNvSpPr/>
          <p:nvPr/>
        </p:nvSpPr>
        <p:spPr>
          <a:xfrm>
            <a:off x="3901736" y="2920937"/>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hlinkClick r:id="rId5"/>
              </a:rPr>
              <a:t>Sarkhira</a:t>
            </a:r>
            <a:r>
              <a:rPr lang="en-US" dirty="0">
                <a:latin typeface="Times New Roman" panose="02020603050405020304" pitchFamily="18" charset="0"/>
                <a:cs typeface="Times New Roman" panose="02020603050405020304" pitchFamily="18" charset="0"/>
                <a:hlinkClick r:id="rId5"/>
              </a:rPr>
              <a:t> </a:t>
            </a:r>
            <a:r>
              <a:rPr lang="en-US" dirty="0" err="1">
                <a:latin typeface="Times New Roman" panose="02020603050405020304" pitchFamily="18" charset="0"/>
                <a:cs typeface="Times New Roman" panose="02020603050405020304" pitchFamily="18" charset="0"/>
                <a:hlinkClick r:id="rId5"/>
              </a:rPr>
              <a:t>Agro</a:t>
            </a:r>
            <a:r>
              <a:rPr lang="en-US" dirty="0">
                <a:latin typeface="Times New Roman" panose="02020603050405020304" pitchFamily="18" charset="0"/>
                <a:cs typeface="Times New Roman" panose="02020603050405020304" pitchFamily="18" charset="0"/>
                <a:hlinkClick r:id="rId5"/>
              </a:rPr>
              <a:t> </a:t>
            </a:r>
            <a:endParaRPr lang="en-US"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1F00C16-128D-4C4B-900E-B354009624E6}"/>
              </a:ext>
            </a:extLst>
          </p:cNvPr>
          <p:cNvSpPr/>
          <p:nvPr/>
        </p:nvSpPr>
        <p:spPr>
          <a:xfrm>
            <a:off x="3901736" y="4748211"/>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latin typeface="Times New Roman" panose="02020603050405020304" pitchFamily="18" charset="0"/>
                <a:cs typeface="Times New Roman" panose="02020603050405020304" pitchFamily="18" charset="0"/>
                <a:hlinkClick r:id="rId6"/>
              </a:rPr>
              <a:t>Satkhira</a:t>
            </a:r>
            <a:r>
              <a:rPr lang="en-US" dirty="0">
                <a:latin typeface="Times New Roman" panose="02020603050405020304" pitchFamily="18" charset="0"/>
                <a:cs typeface="Times New Roman" panose="02020603050405020304" pitchFamily="18" charset="0"/>
                <a:hlinkClick r:id="rId6"/>
              </a:rPr>
              <a:t>, Bangladesh</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C24E99D-0BBB-4BB2-BF2D-19F3744DF870}"/>
              </a:ext>
            </a:extLst>
          </p:cNvPr>
          <p:cNvSpPr/>
          <p:nvPr/>
        </p:nvSpPr>
        <p:spPr>
          <a:xfrm>
            <a:off x="3901736" y="3866368"/>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+8801750897873</a:t>
            </a:r>
            <a:endParaRPr lang="en-US" dirty="0">
              <a:latin typeface="Times New Roman" panose="02020603050405020304" pitchFamily="18" charset="0"/>
              <a:cs typeface="Times New Roman" panose="02020603050405020304" pitchFamily="18" charset="0"/>
            </a:endParaRPr>
          </a:p>
        </p:txBody>
      </p:sp>
      <p:pic>
        <p:nvPicPr>
          <p:cNvPr id="25" name="Graphic 24">
            <a:extLst>
              <a:ext uri="{FF2B5EF4-FFF2-40B4-BE49-F238E27FC236}">
                <a16:creationId xmlns:a16="http://schemas.microsoft.com/office/drawing/2014/main" id="{3C19D0CD-21A5-49E8-8F32-313A38C1E4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 uri="{837473B0-CC2E-450A-ABE3-18F120FF3D39}">
                <a1611:picAttrSrcUrl xmlns:a1611="http://schemas.microsoft.com/office/drawing/2016/11/main" r:id="rId9"/>
              </a:ext>
            </a:extLst>
          </a:blip>
          <a:stretch>
            <a:fillRect/>
          </a:stretch>
        </p:blipFill>
        <p:spPr>
          <a:xfrm>
            <a:off x="3197742" y="3832593"/>
            <a:ext cx="489080" cy="489080"/>
          </a:xfrm>
          <a:prstGeom prst="rect">
            <a:avLst/>
          </a:prstGeom>
        </p:spPr>
      </p:pic>
      <p:pic>
        <p:nvPicPr>
          <p:cNvPr id="27" name="Picture 26">
            <a:extLst>
              <a:ext uri="{FF2B5EF4-FFF2-40B4-BE49-F238E27FC236}">
                <a16:creationId xmlns:a16="http://schemas.microsoft.com/office/drawing/2014/main" id="{1A3A2D73-E129-4ADB-AEFB-B9CB369C7D91}"/>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3168837" y="2920937"/>
            <a:ext cx="610111" cy="610111"/>
          </a:xfrm>
          <a:prstGeom prst="rect">
            <a:avLst/>
          </a:prstGeom>
        </p:spPr>
      </p:pic>
      <p:pic>
        <p:nvPicPr>
          <p:cNvPr id="32" name="Graphic 31">
            <a:extLst>
              <a:ext uri="{FF2B5EF4-FFF2-40B4-BE49-F238E27FC236}">
                <a16:creationId xmlns:a16="http://schemas.microsoft.com/office/drawing/2014/main" id="{0191BDEE-42C5-47EF-A374-DBBD40F7BD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 uri="{837473B0-CC2E-450A-ABE3-18F120FF3D39}">
                <a1611:picAttrSrcUrl xmlns:a1611="http://schemas.microsoft.com/office/drawing/2016/11/main" r:id="rId14"/>
              </a:ext>
            </a:extLst>
          </a:blip>
          <a:stretch>
            <a:fillRect/>
          </a:stretch>
        </p:blipFill>
        <p:spPr>
          <a:xfrm>
            <a:off x="3315392" y="4791300"/>
            <a:ext cx="371430" cy="572747"/>
          </a:xfrm>
          <a:prstGeom prst="rect">
            <a:avLst/>
          </a:prstGeom>
        </p:spPr>
      </p:pic>
    </p:spTree>
    <p:extLst>
      <p:ext uri="{BB962C8B-B14F-4D97-AF65-F5344CB8AC3E}">
        <p14:creationId xmlns:p14="http://schemas.microsoft.com/office/powerpoint/2010/main" val="3753129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FC7950D-6B7A-4520-8CC1-942A7BD0CF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60269" y="0"/>
            <a:ext cx="6309999" cy="63099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0605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7498-AE48-4D78-8997-1142F5A7BC83}"/>
              </a:ext>
            </a:extLst>
          </p:cNvPr>
          <p:cNvSpPr>
            <a:spLocks noGrp="1"/>
          </p:cNvSpPr>
          <p:nvPr>
            <p:ph type="title"/>
          </p:nvPr>
        </p:nvSpPr>
        <p:spPr>
          <a:xfrm>
            <a:off x="838200" y="329616"/>
            <a:ext cx="10515600" cy="1019792"/>
          </a:xfrm>
          <a:solidFill>
            <a:schemeClr val="accent6">
              <a:lumMod val="75000"/>
            </a:schemeClr>
          </a:solidFill>
        </p:spPr>
        <p:txBody>
          <a:bodyPr>
            <a:normAutofit/>
          </a:bodyPr>
          <a:lstStyle/>
          <a:p>
            <a:pPr algn="ctr"/>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03132D-00E0-476F-B9E3-E3D18BE4510A}"/>
              </a:ext>
            </a:extLst>
          </p:cNvPr>
          <p:cNvSpPr>
            <a:spLocks noGrp="1"/>
          </p:cNvSpPr>
          <p:nvPr>
            <p:ph idx="1"/>
          </p:nvPr>
        </p:nvSpPr>
        <p:spPr/>
        <p:txBody>
          <a:bodyPr>
            <a:noAutofit/>
          </a:bodyPr>
          <a:lstStyle/>
          <a:p>
            <a:pPr algn="just"/>
            <a:r>
              <a:rPr lang="en-US" sz="2000" b="1" dirty="0" err="1">
                <a:latin typeface="Times New Roman" panose="02020603050405020304" pitchFamily="18" charset="0"/>
                <a:cs typeface="Times New Roman" panose="02020603050405020304" pitchFamily="18" charset="0"/>
              </a:rPr>
              <a:t>Satkhira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Agro</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Farm is a prominent agricultural enterprise located in </a:t>
            </a:r>
            <a:r>
              <a:rPr lang="en-US" sz="2000" dirty="0" err="1">
                <a:latin typeface="Times New Roman" panose="02020603050405020304" pitchFamily="18" charset="0"/>
                <a:cs typeface="Times New Roman" panose="02020603050405020304" pitchFamily="18" charset="0"/>
              </a:rPr>
              <a:t>Satkhira</a:t>
            </a:r>
            <a:r>
              <a:rPr lang="en-US" sz="2000" dirty="0">
                <a:latin typeface="Times New Roman" panose="02020603050405020304" pitchFamily="18" charset="0"/>
                <a:cs typeface="Times New Roman" panose="02020603050405020304" pitchFamily="18" charset="0"/>
              </a:rPr>
              <a:t> Khulna Bangladesh. Specializing in the cultivation of essential crops such as rice, potatoes, wheat, vegetables, and fruits, the farm plays a crucial role in meeting the local demand for these staples. By ensuring a steady supply of high-quality produce, </a:t>
            </a:r>
            <a:r>
              <a:rPr lang="en-US" sz="2000" dirty="0" err="1">
                <a:latin typeface="Times New Roman" panose="02020603050405020304" pitchFamily="18" charset="0"/>
                <a:cs typeface="Times New Roman" panose="02020603050405020304" pitchFamily="18" charset="0"/>
              </a:rPr>
              <a:t>Satkhira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Agro</a:t>
            </a:r>
            <a:r>
              <a:rPr lang="en-US" sz="2000" dirty="0">
                <a:latin typeface="Times New Roman" panose="02020603050405020304" pitchFamily="18" charset="0"/>
                <a:cs typeface="Times New Roman" panose="02020603050405020304" pitchFamily="18" charset="0"/>
              </a:rPr>
              <a:t> Farm not only supports the dietary needs of the local population but also contributes significantly to the economic stability and growth of the region. </a:t>
            </a:r>
          </a:p>
          <a:p>
            <a:pPr algn="just"/>
            <a:r>
              <a:rPr lang="en-US" sz="2000" dirty="0">
                <a:latin typeface="Times New Roman" panose="02020603050405020304" pitchFamily="18" charset="0"/>
                <a:cs typeface="Times New Roman" panose="02020603050405020304" pitchFamily="18" charset="0"/>
              </a:rPr>
              <a:t>The farm’s operations are designed to maximize productivity while adhering to sustainable farming practices. This approach not only enhances the farm’s output but also ensures the long term health of the soil and surrounding environment. </a:t>
            </a:r>
          </a:p>
          <a:p>
            <a:pPr algn="just"/>
            <a:r>
              <a:rPr lang="en-US" sz="2000" dirty="0">
                <a:latin typeface="Times New Roman" panose="02020603050405020304" pitchFamily="18" charset="0"/>
                <a:cs typeface="Times New Roman" panose="02020603050405020304" pitchFamily="18" charset="0"/>
              </a:rPr>
              <a:t>Through its commitment to quality and sustainability, </a:t>
            </a:r>
            <a:r>
              <a:rPr lang="en-US" sz="2000" dirty="0" err="1">
                <a:latin typeface="Times New Roman" panose="02020603050405020304" pitchFamily="18" charset="0"/>
                <a:cs typeface="Times New Roman" panose="02020603050405020304" pitchFamily="18" charset="0"/>
              </a:rPr>
              <a:t>Satkhira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Agro</a:t>
            </a:r>
            <a:r>
              <a:rPr lang="en-US" sz="2000" dirty="0">
                <a:latin typeface="Times New Roman" panose="02020603050405020304" pitchFamily="18" charset="0"/>
                <a:cs typeface="Times New Roman" panose="02020603050405020304" pitchFamily="18" charset="0"/>
              </a:rPr>
              <a:t> Farm has established itself as a key player in the local agricultural sector, fostering food security and economic resilience in </a:t>
            </a:r>
            <a:r>
              <a:rPr lang="en-US" sz="2000" dirty="0" err="1">
                <a:latin typeface="Times New Roman" panose="02020603050405020304" pitchFamily="18" charset="0"/>
                <a:cs typeface="Times New Roman" panose="02020603050405020304" pitchFamily="18" charset="0"/>
              </a:rPr>
              <a:t>Satkhira</a:t>
            </a:r>
            <a:r>
              <a:rPr lang="en-US" sz="2000" dirty="0">
                <a:latin typeface="Times New Roman" panose="02020603050405020304" pitchFamily="18" charset="0"/>
                <a:cs typeface="Times New Roman" panose="02020603050405020304" pitchFamily="18" charset="0"/>
              </a:rPr>
              <a:t> and beyond</a:t>
            </a:r>
          </a:p>
        </p:txBody>
      </p:sp>
    </p:spTree>
    <p:extLst>
      <p:ext uri="{BB962C8B-B14F-4D97-AF65-F5344CB8AC3E}">
        <p14:creationId xmlns:p14="http://schemas.microsoft.com/office/powerpoint/2010/main" val="228595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B543-A598-46B0-9301-F2E78D7744D8}"/>
              </a:ext>
            </a:extLst>
          </p:cNvPr>
          <p:cNvSpPr>
            <a:spLocks noGrp="1"/>
          </p:cNvSpPr>
          <p:nvPr>
            <p:ph type="title"/>
          </p:nvPr>
        </p:nvSpPr>
        <p:spPr>
          <a:xfrm>
            <a:off x="838200" y="374004"/>
            <a:ext cx="10515600" cy="762338"/>
          </a:xfrm>
          <a:solidFill>
            <a:schemeClr val="accent6">
              <a:lumMod val="75000"/>
            </a:schemeClr>
          </a:solidFill>
        </p:spPr>
        <p:txBody>
          <a:bodyPr/>
          <a:lstStyle/>
          <a:p>
            <a:pPr algn="ctr"/>
            <a:r>
              <a:rPr lang="en-US" dirty="0">
                <a:latin typeface="Times New Roman" panose="02020603050405020304" pitchFamily="18" charset="0"/>
                <a:cs typeface="Times New Roman" panose="02020603050405020304" pitchFamily="18" charset="0"/>
              </a:rPr>
              <a:t>Major Products of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F8F5174F-7CBA-4D98-B3A8-F11C599C68F2}"/>
              </a:ext>
            </a:extLst>
          </p:cNvPr>
          <p:cNvPicPr/>
          <p:nvPr/>
        </p:nvPicPr>
        <p:blipFill>
          <a:blip r:embed="rId2">
            <a:extLst>
              <a:ext uri="{28A0092B-C50C-407E-A947-70E740481C1C}">
                <a14:useLocalDpi xmlns:a14="http://schemas.microsoft.com/office/drawing/2010/main" val="0"/>
              </a:ext>
            </a:extLst>
          </a:blip>
          <a:stretch>
            <a:fillRect/>
          </a:stretch>
        </p:blipFill>
        <p:spPr>
          <a:xfrm>
            <a:off x="2586990" y="1457324"/>
            <a:ext cx="2979421" cy="1971675"/>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32B0F0E9-2EFF-40DE-9772-228B18BAFC7E}"/>
              </a:ext>
            </a:extLst>
          </p:cNvPr>
          <p:cNvPicPr/>
          <p:nvPr/>
        </p:nvPicPr>
        <p:blipFill>
          <a:blip r:embed="rId3">
            <a:extLst>
              <a:ext uri="{28A0092B-C50C-407E-A947-70E740481C1C}">
                <a14:useLocalDpi xmlns:a14="http://schemas.microsoft.com/office/drawing/2010/main" val="0"/>
              </a:ext>
            </a:extLst>
          </a:blip>
          <a:stretch>
            <a:fillRect/>
          </a:stretch>
        </p:blipFill>
        <p:spPr>
          <a:xfrm>
            <a:off x="6739890" y="1457324"/>
            <a:ext cx="2865120" cy="19716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C0DE5321-F5CB-4C2F-BCF2-8E8161CFCD0E}"/>
              </a:ext>
            </a:extLst>
          </p:cNvPr>
          <p:cNvPicPr/>
          <p:nvPr/>
        </p:nvPicPr>
        <p:blipFill>
          <a:blip r:embed="rId4">
            <a:extLst>
              <a:ext uri="{28A0092B-C50C-407E-A947-70E740481C1C}">
                <a14:useLocalDpi xmlns:a14="http://schemas.microsoft.com/office/drawing/2010/main" val="0"/>
              </a:ext>
            </a:extLst>
          </a:blip>
          <a:stretch>
            <a:fillRect/>
          </a:stretch>
        </p:blipFill>
        <p:spPr>
          <a:xfrm>
            <a:off x="2484120" y="3892868"/>
            <a:ext cx="3185160" cy="2184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90AA6DD9-16C3-411A-8463-42256A12CC6C}"/>
              </a:ext>
            </a:extLst>
          </p:cNvPr>
          <p:cNvPicPr/>
          <p:nvPr/>
        </p:nvPicPr>
        <p:blipFill>
          <a:blip r:embed="rId5">
            <a:extLst>
              <a:ext uri="{28A0092B-C50C-407E-A947-70E740481C1C}">
                <a14:useLocalDpi xmlns:a14="http://schemas.microsoft.com/office/drawing/2010/main" val="0"/>
              </a:ext>
            </a:extLst>
          </a:blip>
          <a:stretch>
            <a:fillRect/>
          </a:stretch>
        </p:blipFill>
        <p:spPr>
          <a:xfrm>
            <a:off x="6478334" y="4001294"/>
            <a:ext cx="3185159" cy="21842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0EE6C6A3-05DC-455B-B684-E7AB6EAE6D3A}"/>
              </a:ext>
            </a:extLst>
          </p:cNvPr>
          <p:cNvSpPr/>
          <p:nvPr/>
        </p:nvSpPr>
        <p:spPr>
          <a:xfrm>
            <a:off x="8070914" y="6175693"/>
            <a:ext cx="93021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Potato</a:t>
            </a:r>
            <a:endParaRPr lang="en-US" sz="2000" b="1" dirty="0"/>
          </a:p>
        </p:txBody>
      </p:sp>
      <p:sp>
        <p:nvSpPr>
          <p:cNvPr id="9" name="Rectangle 8">
            <a:extLst>
              <a:ext uri="{FF2B5EF4-FFF2-40B4-BE49-F238E27FC236}">
                <a16:creationId xmlns:a16="http://schemas.microsoft.com/office/drawing/2014/main" id="{9F071CDA-5A04-4E9F-AF49-9D1A4526A5B3}"/>
              </a:ext>
            </a:extLst>
          </p:cNvPr>
          <p:cNvSpPr/>
          <p:nvPr/>
        </p:nvSpPr>
        <p:spPr>
          <a:xfrm>
            <a:off x="3435287" y="6185526"/>
            <a:ext cx="1015534"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Tomato</a:t>
            </a:r>
            <a:endParaRPr lang="en-US" sz="2000" b="1" dirty="0"/>
          </a:p>
        </p:txBody>
      </p:sp>
      <p:sp>
        <p:nvSpPr>
          <p:cNvPr id="11" name="Arrow: Right 10">
            <a:extLst>
              <a:ext uri="{FF2B5EF4-FFF2-40B4-BE49-F238E27FC236}">
                <a16:creationId xmlns:a16="http://schemas.microsoft.com/office/drawing/2014/main" id="{766AA86F-4FD1-4BE6-9023-A8703AAB5102}"/>
              </a:ext>
            </a:extLst>
          </p:cNvPr>
          <p:cNvSpPr/>
          <p:nvPr/>
        </p:nvSpPr>
        <p:spPr>
          <a:xfrm>
            <a:off x="1366648" y="2038350"/>
            <a:ext cx="1117472" cy="6608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Rice</a:t>
            </a:r>
          </a:p>
        </p:txBody>
      </p:sp>
      <p:sp>
        <p:nvSpPr>
          <p:cNvPr id="12" name="Arrow: Left 11">
            <a:extLst>
              <a:ext uri="{FF2B5EF4-FFF2-40B4-BE49-F238E27FC236}">
                <a16:creationId xmlns:a16="http://schemas.microsoft.com/office/drawing/2014/main" id="{2DDBFBE6-1BFF-416C-966A-1E17601D2324}"/>
              </a:ext>
            </a:extLst>
          </p:cNvPr>
          <p:cNvSpPr/>
          <p:nvPr/>
        </p:nvSpPr>
        <p:spPr>
          <a:xfrm>
            <a:off x="9790714" y="2122088"/>
            <a:ext cx="1114996" cy="64214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wheat</a:t>
            </a:r>
          </a:p>
        </p:txBody>
      </p:sp>
    </p:spTree>
    <p:extLst>
      <p:ext uri="{BB962C8B-B14F-4D97-AF65-F5344CB8AC3E}">
        <p14:creationId xmlns:p14="http://schemas.microsoft.com/office/powerpoint/2010/main" val="425385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CA2D6C-07CD-4359-8322-B9D0EFE0668B}"/>
              </a:ext>
            </a:extLst>
          </p:cNvPr>
          <p:cNvPicPr/>
          <p:nvPr/>
        </p:nvPicPr>
        <p:blipFill>
          <a:blip r:embed="rId2">
            <a:extLst>
              <a:ext uri="{28A0092B-C50C-407E-A947-70E740481C1C}">
                <a14:useLocalDpi xmlns:a14="http://schemas.microsoft.com/office/drawing/2010/main" val="0"/>
              </a:ext>
            </a:extLst>
          </a:blip>
          <a:stretch>
            <a:fillRect/>
          </a:stretch>
        </p:blipFill>
        <p:spPr>
          <a:xfrm>
            <a:off x="1590675" y="302767"/>
            <a:ext cx="3190875" cy="1923415"/>
          </a:xfrm>
          <a:prstGeom prst="rect">
            <a:avLst/>
          </a:prstGeom>
          <a:ln>
            <a:noFill/>
          </a:ln>
          <a:effectLst>
            <a:softEdge rad="112500"/>
          </a:effectLst>
        </p:spPr>
      </p:pic>
      <p:pic>
        <p:nvPicPr>
          <p:cNvPr id="5" name="Picture 4">
            <a:extLst>
              <a:ext uri="{FF2B5EF4-FFF2-40B4-BE49-F238E27FC236}">
                <a16:creationId xmlns:a16="http://schemas.microsoft.com/office/drawing/2014/main" id="{8BDC3409-4BC3-4DFC-9386-93C4EAA6DCA7}"/>
              </a:ext>
            </a:extLst>
          </p:cNvPr>
          <p:cNvPicPr/>
          <p:nvPr/>
        </p:nvPicPr>
        <p:blipFill>
          <a:blip r:embed="rId3">
            <a:extLst>
              <a:ext uri="{28A0092B-C50C-407E-A947-70E740481C1C}">
                <a14:useLocalDpi xmlns:a14="http://schemas.microsoft.com/office/drawing/2010/main" val="0"/>
              </a:ext>
            </a:extLst>
          </a:blip>
          <a:stretch>
            <a:fillRect/>
          </a:stretch>
        </p:blipFill>
        <p:spPr>
          <a:xfrm>
            <a:off x="7296150" y="337185"/>
            <a:ext cx="2981325" cy="1854580"/>
          </a:xfrm>
          <a:prstGeom prst="rect">
            <a:avLst/>
          </a:prstGeom>
          <a:ln>
            <a:noFill/>
          </a:ln>
          <a:effectLst>
            <a:softEdge rad="112500"/>
          </a:effectLst>
        </p:spPr>
      </p:pic>
      <p:sp>
        <p:nvSpPr>
          <p:cNvPr id="7" name="Callout: Down Arrow 6">
            <a:extLst>
              <a:ext uri="{FF2B5EF4-FFF2-40B4-BE49-F238E27FC236}">
                <a16:creationId xmlns:a16="http://schemas.microsoft.com/office/drawing/2014/main" id="{63112814-C071-4F0D-9DD9-8C4C586436C8}"/>
              </a:ext>
            </a:extLst>
          </p:cNvPr>
          <p:cNvSpPr/>
          <p:nvPr/>
        </p:nvSpPr>
        <p:spPr>
          <a:xfrm>
            <a:off x="4076700" y="2496438"/>
            <a:ext cx="4057650" cy="1075437"/>
          </a:xfrm>
          <a:prstGeom prst="down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Seasonal Production</a:t>
            </a:r>
          </a:p>
          <a:p>
            <a:pPr algn="ctr"/>
            <a:r>
              <a:rPr lang="en-US" sz="2000" dirty="0">
                <a:latin typeface="Times New Roman" panose="02020603050405020304" pitchFamily="18" charset="0"/>
                <a:cs typeface="Times New Roman" panose="02020603050405020304" pitchFamily="18" charset="0"/>
              </a:rPr>
              <a:t>Fruits</a:t>
            </a:r>
          </a:p>
        </p:txBody>
      </p:sp>
      <p:sp>
        <p:nvSpPr>
          <p:cNvPr id="8" name="Arrow: Left-Right 7">
            <a:extLst>
              <a:ext uri="{FF2B5EF4-FFF2-40B4-BE49-F238E27FC236}">
                <a16:creationId xmlns:a16="http://schemas.microsoft.com/office/drawing/2014/main" id="{F8CE9074-4CBA-4598-B5D6-1A08309C225B}"/>
              </a:ext>
            </a:extLst>
          </p:cNvPr>
          <p:cNvSpPr/>
          <p:nvPr/>
        </p:nvSpPr>
        <p:spPr>
          <a:xfrm>
            <a:off x="4905375" y="600963"/>
            <a:ext cx="2266950" cy="1075437"/>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Vegetables</a:t>
            </a:r>
            <a:endParaRPr lang="en-US" dirty="0"/>
          </a:p>
        </p:txBody>
      </p:sp>
      <p:pic>
        <p:nvPicPr>
          <p:cNvPr id="10" name="Picture 9">
            <a:extLst>
              <a:ext uri="{FF2B5EF4-FFF2-40B4-BE49-F238E27FC236}">
                <a16:creationId xmlns:a16="http://schemas.microsoft.com/office/drawing/2014/main" id="{75B75506-1B5A-4634-BD46-D2FB548119A6}"/>
              </a:ext>
            </a:extLst>
          </p:cNvPr>
          <p:cNvPicPr/>
          <p:nvPr/>
        </p:nvPicPr>
        <p:blipFill>
          <a:blip r:embed="rId4">
            <a:extLst>
              <a:ext uri="{28A0092B-C50C-407E-A947-70E740481C1C}">
                <a14:useLocalDpi xmlns:a14="http://schemas.microsoft.com/office/drawing/2010/main" val="0"/>
              </a:ext>
            </a:extLst>
          </a:blip>
          <a:stretch>
            <a:fillRect/>
          </a:stretch>
        </p:blipFill>
        <p:spPr>
          <a:xfrm>
            <a:off x="1974533" y="3676650"/>
            <a:ext cx="2072640" cy="1659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74FD70EA-8071-4DE4-B416-08C3C568F720}"/>
              </a:ext>
            </a:extLst>
          </p:cNvPr>
          <p:cNvPicPr/>
          <p:nvPr/>
        </p:nvPicPr>
        <p:blipFill>
          <a:blip r:embed="rId5">
            <a:extLst>
              <a:ext uri="{28A0092B-C50C-407E-A947-70E740481C1C}">
                <a14:useLocalDpi xmlns:a14="http://schemas.microsoft.com/office/drawing/2010/main" val="0"/>
              </a:ext>
            </a:extLst>
          </a:blip>
          <a:stretch>
            <a:fillRect/>
          </a:stretch>
        </p:blipFill>
        <p:spPr>
          <a:xfrm>
            <a:off x="4905375" y="3690016"/>
            <a:ext cx="2278380"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EFAA7ED9-D48D-4101-A7EF-9003D586C272}"/>
              </a:ext>
            </a:extLst>
          </p:cNvPr>
          <p:cNvPicPr/>
          <p:nvPr/>
        </p:nvPicPr>
        <p:blipFill>
          <a:blip r:embed="rId6">
            <a:extLst>
              <a:ext uri="{28A0092B-C50C-407E-A947-70E740481C1C}">
                <a14:useLocalDpi xmlns:a14="http://schemas.microsoft.com/office/drawing/2010/main" val="0"/>
              </a:ext>
            </a:extLst>
          </a:blip>
          <a:stretch>
            <a:fillRect/>
          </a:stretch>
        </p:blipFill>
        <p:spPr>
          <a:xfrm>
            <a:off x="8144828" y="3676650"/>
            <a:ext cx="2456497"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Flowchart: Terminator 12">
            <a:extLst>
              <a:ext uri="{FF2B5EF4-FFF2-40B4-BE49-F238E27FC236}">
                <a16:creationId xmlns:a16="http://schemas.microsoft.com/office/drawing/2014/main" id="{AEC7121D-22E6-4376-956D-E7D1E54E9BBB}"/>
              </a:ext>
            </a:extLst>
          </p:cNvPr>
          <p:cNvSpPr/>
          <p:nvPr/>
        </p:nvSpPr>
        <p:spPr>
          <a:xfrm>
            <a:off x="2277904"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Orange</a:t>
            </a:r>
          </a:p>
        </p:txBody>
      </p:sp>
      <p:sp>
        <p:nvSpPr>
          <p:cNvPr id="14" name="Flowchart: Terminator 13">
            <a:extLst>
              <a:ext uri="{FF2B5EF4-FFF2-40B4-BE49-F238E27FC236}">
                <a16:creationId xmlns:a16="http://schemas.microsoft.com/office/drawing/2014/main" id="{7524D522-79A3-4120-A1B8-0C58347AE669}"/>
              </a:ext>
            </a:extLst>
          </p:cNvPr>
          <p:cNvSpPr/>
          <p:nvPr/>
        </p:nvSpPr>
        <p:spPr>
          <a:xfrm>
            <a:off x="8716565" y="5356858"/>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Mango</a:t>
            </a:r>
          </a:p>
        </p:txBody>
      </p:sp>
      <p:sp>
        <p:nvSpPr>
          <p:cNvPr id="15" name="Flowchart: Terminator 14">
            <a:extLst>
              <a:ext uri="{FF2B5EF4-FFF2-40B4-BE49-F238E27FC236}">
                <a16:creationId xmlns:a16="http://schemas.microsoft.com/office/drawing/2014/main" id="{7FAC5538-1822-426C-92AA-1F3907F5F57A}"/>
              </a:ext>
            </a:extLst>
          </p:cNvPr>
          <p:cNvSpPr/>
          <p:nvPr/>
        </p:nvSpPr>
        <p:spPr>
          <a:xfrm>
            <a:off x="5439489"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Banana</a:t>
            </a:r>
          </a:p>
        </p:txBody>
      </p:sp>
    </p:spTree>
    <p:extLst>
      <p:ext uri="{BB962C8B-B14F-4D97-AF65-F5344CB8AC3E}">
        <p14:creationId xmlns:p14="http://schemas.microsoft.com/office/powerpoint/2010/main" val="24552149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A432-54D5-4F2E-93B3-40BE01C5F16C}"/>
              </a:ext>
            </a:extLst>
          </p:cNvPr>
          <p:cNvSpPr>
            <a:spLocks noGrp="1"/>
          </p:cNvSpPr>
          <p:nvPr>
            <p:ph type="title"/>
          </p:nvPr>
        </p:nvSpPr>
        <p:spPr>
          <a:xfrm>
            <a:off x="838200" y="365126"/>
            <a:ext cx="10515600" cy="1168400"/>
          </a:xfrm>
          <a:solidFill>
            <a:schemeClr val="accent6">
              <a:lumMod val="75000"/>
            </a:schemeClr>
          </a:solidFill>
        </p:spPr>
        <p:txBody>
          <a:bodyPr/>
          <a:lstStyle/>
          <a:p>
            <a:pPr algn="ctr"/>
            <a:r>
              <a:rPr lang="en-US" dirty="0">
                <a:latin typeface="Times New Roman" panose="02020603050405020304" pitchFamily="18" charset="0"/>
                <a:cs typeface="Times New Roman" panose="02020603050405020304" pitchFamily="18" charset="0"/>
              </a:rPr>
              <a:t>Service to customer</a:t>
            </a:r>
          </a:p>
        </p:txBody>
      </p:sp>
      <p:sp>
        <p:nvSpPr>
          <p:cNvPr id="3" name="Content Placeholder 2">
            <a:extLst>
              <a:ext uri="{FF2B5EF4-FFF2-40B4-BE49-F238E27FC236}">
                <a16:creationId xmlns:a16="http://schemas.microsoft.com/office/drawing/2014/main" id="{2D6F0F15-44A7-4EA1-89BA-2BD71976D1F5}"/>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High-Quality Produce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Customer-Centric Approach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Educational Outreach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Sustainability and Environmental Responsibility</a:t>
            </a:r>
          </a:p>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 Support :Responsive Service</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farm’s customer service team is always ready to assist with inquiries, orders, and any issues that may arise. Feedback and Improvement: Customer feedback is highly valued and used to continuously improve the quality of products and services. </a:t>
            </a:r>
            <a:r>
              <a:rPr lang="en-US" sz="2200" dirty="0" err="1">
                <a:latin typeface="Times New Roman" panose="02020603050405020304" pitchFamily="18" charset="0"/>
                <a:cs typeface="Times New Roman" panose="02020603050405020304" pitchFamily="18" charset="0"/>
              </a:rPr>
              <a:t>Satkhira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Agro</a:t>
            </a:r>
            <a:r>
              <a:rPr lang="en-US" sz="2200" dirty="0">
                <a:latin typeface="Times New Roman" panose="02020603050405020304" pitchFamily="18" charset="0"/>
                <a:cs typeface="Times New Roman" panose="02020603050405020304" pitchFamily="18" charset="0"/>
              </a:rPr>
              <a:t> Farm is committed to delivering the best possible experience to its customers, ensuring they receive fresh, high-quality produce while supporting sustainable and environmentally friendly practices</a:t>
            </a:r>
          </a:p>
        </p:txBody>
      </p:sp>
    </p:spTree>
    <p:extLst>
      <p:ext uri="{BB962C8B-B14F-4D97-AF65-F5344CB8AC3E}">
        <p14:creationId xmlns:p14="http://schemas.microsoft.com/office/powerpoint/2010/main" val="1664688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7DD6-A4BF-412A-A4CA-88CB66BE7F9B}"/>
              </a:ext>
            </a:extLst>
          </p:cNvPr>
          <p:cNvSpPr>
            <a:spLocks noGrp="1"/>
          </p:cNvSpPr>
          <p:nvPr>
            <p:ph type="title"/>
          </p:nvPr>
        </p:nvSpPr>
        <p:spPr>
          <a:xfrm>
            <a:off x="0" y="0"/>
            <a:ext cx="12192000" cy="1231010"/>
          </a:xfrm>
          <a:solidFill>
            <a:srgbClr val="FFC000"/>
          </a:solidFill>
        </p:spPr>
        <p:txBody>
          <a:bodyPr>
            <a:noAutofit/>
          </a:bodyPr>
          <a:lstStyle/>
          <a:p>
            <a:pPr algn="ct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We can create a pie chart to show the distribution of different crops produced by SATKHIRA </a:t>
            </a:r>
            <a:r>
              <a:rPr lang="en-US" sz="2800" b="1" dirty="0" err="1">
                <a:latin typeface="Times New Roman" panose="02020603050405020304" pitchFamily="18" charset="0"/>
                <a:cs typeface="Times New Roman" panose="02020603050405020304" pitchFamily="18" charset="0"/>
              </a:rPr>
              <a:t>Agro</a:t>
            </a:r>
            <a:r>
              <a:rPr lang="en-US" sz="2800" b="1" dirty="0">
                <a:latin typeface="Times New Roman" panose="02020603050405020304" pitchFamily="18" charset="0"/>
                <a:cs typeface="Times New Roman" panose="02020603050405020304" pitchFamily="18" charset="0"/>
              </a:rPr>
              <a:t> Farm:</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1C77215-94C8-41C2-87C6-920482334525}"/>
              </a:ext>
            </a:extLst>
          </p:cNvPr>
          <p:cNvGraphicFramePr>
            <a:graphicFrameLocks noGrp="1"/>
          </p:cNvGraphicFramePr>
          <p:nvPr>
            <p:extLst>
              <p:ext uri="{D42A27DB-BD31-4B8C-83A1-F6EECF244321}">
                <p14:modId xmlns:p14="http://schemas.microsoft.com/office/powerpoint/2010/main" val="3904693900"/>
              </p:ext>
            </p:extLst>
          </p:nvPr>
        </p:nvGraphicFramePr>
        <p:xfrm>
          <a:off x="3330575" y="1693688"/>
          <a:ext cx="5994400" cy="1735314"/>
        </p:xfrm>
        <a:graphic>
          <a:graphicData uri="http://schemas.openxmlformats.org/drawingml/2006/table">
            <a:tbl>
              <a:tblPr firstRow="1" firstCol="1" bandRow="1">
                <a:tableStyleId>{21E4AEA4-8DFA-4A89-87EB-49C32662AFE0}</a:tableStyleId>
              </a:tblPr>
              <a:tblGrid>
                <a:gridCol w="2946948">
                  <a:extLst>
                    <a:ext uri="{9D8B030D-6E8A-4147-A177-3AD203B41FA5}">
                      <a16:colId xmlns:a16="http://schemas.microsoft.com/office/drawing/2014/main" val="2877163487"/>
                    </a:ext>
                  </a:extLst>
                </a:gridCol>
                <a:gridCol w="3047452">
                  <a:extLst>
                    <a:ext uri="{9D8B030D-6E8A-4147-A177-3AD203B41FA5}">
                      <a16:colId xmlns:a16="http://schemas.microsoft.com/office/drawing/2014/main" val="2543956951"/>
                    </a:ext>
                  </a:extLst>
                </a:gridCol>
              </a:tblGrid>
              <a:tr h="247902">
                <a:tc>
                  <a:txBody>
                    <a:bodyPr/>
                    <a:lstStyle/>
                    <a:p>
                      <a:pPr marL="0" marR="0">
                        <a:lnSpc>
                          <a:spcPct val="107000"/>
                        </a:lnSpc>
                        <a:spcBef>
                          <a:spcPts val="0"/>
                        </a:spcBef>
                        <a:spcAft>
                          <a:spcPts val="0"/>
                        </a:spcAft>
                      </a:pPr>
                      <a:r>
                        <a:rPr lang="en-US" sz="1400" dirty="0">
                          <a:effectLst/>
                        </a:rPr>
                        <a:t>Crop Product</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Total Land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211015363"/>
                  </a:ext>
                </a:extLst>
              </a:tr>
              <a:tr h="247902">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10123436"/>
                  </a:ext>
                </a:extLst>
              </a:tr>
              <a:tr h="247902">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83155305"/>
                  </a:ext>
                </a:extLst>
              </a:tr>
              <a:tr h="247902">
                <a:tc>
                  <a:txBody>
                    <a:bodyPr/>
                    <a:lstStyle/>
                    <a:p>
                      <a:pPr marL="0" marR="0">
                        <a:lnSpc>
                          <a:spcPct val="107000"/>
                        </a:lnSpc>
                        <a:spcBef>
                          <a:spcPts val="0"/>
                        </a:spcBef>
                        <a:spcAft>
                          <a:spcPts val="0"/>
                        </a:spcAft>
                      </a:pPr>
                      <a:r>
                        <a:rPr lang="en-US" sz="1100">
                          <a:effectLst/>
                        </a:rPr>
                        <a:t>Potatoes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25%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30665024"/>
                  </a:ext>
                </a:extLst>
              </a:tr>
              <a:tr h="247902">
                <a:tc>
                  <a:txBody>
                    <a:bodyPr/>
                    <a:lstStyle/>
                    <a:p>
                      <a:pPr marL="0" marR="0">
                        <a:lnSpc>
                          <a:spcPct val="107000"/>
                        </a:lnSpc>
                        <a:spcBef>
                          <a:spcPts val="0"/>
                        </a:spcBef>
                        <a:spcAft>
                          <a:spcPts val="0"/>
                        </a:spcAft>
                      </a:pPr>
                      <a:r>
                        <a:rPr lang="en-US" sz="1100">
                          <a:effectLst/>
                        </a:rPr>
                        <a:t>Tomatoes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23835541"/>
                  </a:ext>
                </a:extLst>
              </a:tr>
              <a:tr h="247902">
                <a:tc>
                  <a:txBody>
                    <a:bodyPr/>
                    <a:lstStyle/>
                    <a:p>
                      <a:pPr marL="0" marR="0">
                        <a:lnSpc>
                          <a:spcPct val="107000"/>
                        </a:lnSpc>
                        <a:spcBef>
                          <a:spcPts val="0"/>
                        </a:spcBef>
                        <a:spcAft>
                          <a:spcPts val="0"/>
                        </a:spcAft>
                      </a:pPr>
                      <a:r>
                        <a:rPr lang="en-US" sz="1100">
                          <a:effectLst/>
                        </a:rPr>
                        <a:t>Vegetable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25%</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1058288"/>
                  </a:ext>
                </a:extLst>
              </a:tr>
              <a:tr h="247902">
                <a:tc>
                  <a:txBody>
                    <a:bodyPr/>
                    <a:lstStyle/>
                    <a:p>
                      <a:pPr marL="0" marR="0">
                        <a:lnSpc>
                          <a:spcPct val="107000"/>
                        </a:lnSpc>
                        <a:spcBef>
                          <a:spcPts val="0"/>
                        </a:spcBef>
                        <a:spcAft>
                          <a:spcPts val="0"/>
                        </a:spcAft>
                      </a:pPr>
                      <a:r>
                        <a:rPr lang="en-US" sz="14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42835379"/>
                  </a:ext>
                </a:extLst>
              </a:tr>
            </a:tbl>
          </a:graphicData>
        </a:graphic>
      </p:graphicFrame>
      <p:sp>
        <p:nvSpPr>
          <p:cNvPr id="5" name="Rectangle 1">
            <a:extLst>
              <a:ext uri="{FF2B5EF4-FFF2-40B4-BE49-F238E27FC236}">
                <a16:creationId xmlns:a16="http://schemas.microsoft.com/office/drawing/2014/main" id="{516DBBCF-B341-48A5-9867-FF62E7FBBCFF}"/>
              </a:ext>
            </a:extLst>
          </p:cNvPr>
          <p:cNvSpPr>
            <a:spLocks noChangeArrowheads="1"/>
          </p:cNvSpPr>
          <p:nvPr/>
        </p:nvSpPr>
        <p:spPr bwMode="auto">
          <a:xfrm>
            <a:off x="3127375" y="3241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hart 5">
            <a:extLst>
              <a:ext uri="{FF2B5EF4-FFF2-40B4-BE49-F238E27FC236}">
                <a16:creationId xmlns:a16="http://schemas.microsoft.com/office/drawing/2014/main" id="{7D9153E4-EE4D-40B0-866F-B7B4D657C9D5}"/>
              </a:ext>
            </a:extLst>
          </p:cNvPr>
          <p:cNvGraphicFramePr/>
          <p:nvPr>
            <p:extLst>
              <p:ext uri="{D42A27DB-BD31-4B8C-83A1-F6EECF244321}">
                <p14:modId xmlns:p14="http://schemas.microsoft.com/office/powerpoint/2010/main" val="3226015075"/>
              </p:ext>
            </p:extLst>
          </p:nvPr>
        </p:nvGraphicFramePr>
        <p:xfrm>
          <a:off x="3330575" y="3660911"/>
          <a:ext cx="5994399" cy="2857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7759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6583-0C02-467C-A4C6-445E30F74BE1}"/>
              </a:ext>
            </a:extLst>
          </p:cNvPr>
          <p:cNvSpPr>
            <a:spLocks noGrp="1"/>
          </p:cNvSpPr>
          <p:nvPr>
            <p:ph type="title"/>
          </p:nvPr>
        </p:nvSpPr>
        <p:spPr>
          <a:xfrm>
            <a:off x="801687" y="162983"/>
            <a:ext cx="10131425" cy="1456267"/>
          </a:xfrm>
          <a:solidFill>
            <a:schemeClr val="accent6">
              <a:lumMod val="75000"/>
            </a:schemeClr>
          </a:solidFill>
        </p:spPr>
        <p:txBody>
          <a:bodyPr>
            <a:normAutofit/>
          </a:bodyPr>
          <a:lstStyle/>
          <a:p>
            <a:pPr algn="ctr"/>
            <a:r>
              <a:rPr lang="en-US" sz="3600" dirty="0">
                <a:latin typeface="Times New Roman" panose="02020603050405020304" pitchFamily="18" charset="0"/>
                <a:cs typeface="Times New Roman" panose="02020603050405020304" pitchFamily="18" charset="0"/>
              </a:rPr>
              <a:t>My </a:t>
            </a:r>
            <a:r>
              <a:rPr lang="en-US" sz="3600" dirty="0" err="1">
                <a:latin typeface="Times New Roman" panose="02020603050405020304" pitchFamily="18" charset="0"/>
                <a:cs typeface="Times New Roman" panose="02020603050405020304" pitchFamily="18" charset="0"/>
              </a:rPr>
              <a:t>Agro</a:t>
            </a:r>
            <a:r>
              <a:rPr lang="en-US" sz="3600" dirty="0">
                <a:latin typeface="Times New Roman" panose="02020603050405020304" pitchFamily="18" charset="0"/>
                <a:cs typeface="Times New Roman" panose="02020603050405020304" pitchFamily="18" charset="0"/>
              </a:rPr>
              <a:t> Farm’s business plan</a:t>
            </a:r>
          </a:p>
        </p:txBody>
      </p:sp>
      <p:graphicFrame>
        <p:nvGraphicFramePr>
          <p:cNvPr id="4" name="Diagram 3">
            <a:extLst>
              <a:ext uri="{FF2B5EF4-FFF2-40B4-BE49-F238E27FC236}">
                <a16:creationId xmlns:a16="http://schemas.microsoft.com/office/drawing/2014/main" id="{E80C2E83-E037-490D-828F-83E3FB48D4FF}"/>
              </a:ext>
            </a:extLst>
          </p:cNvPr>
          <p:cNvGraphicFramePr/>
          <p:nvPr>
            <p:extLst>
              <p:ext uri="{D42A27DB-BD31-4B8C-83A1-F6EECF244321}">
                <p14:modId xmlns:p14="http://schemas.microsoft.com/office/powerpoint/2010/main" val="3224845939"/>
              </p:ext>
            </p:extLst>
          </p:nvPr>
        </p:nvGraphicFramePr>
        <p:xfrm>
          <a:off x="-45720" y="2104008"/>
          <a:ext cx="6393254" cy="3515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B482E99-9DA8-403D-A2EC-4A26B0A0A8A5}"/>
              </a:ext>
            </a:extLst>
          </p:cNvPr>
          <p:cNvGraphicFramePr/>
          <p:nvPr>
            <p:extLst>
              <p:ext uri="{D42A27DB-BD31-4B8C-83A1-F6EECF244321}">
                <p14:modId xmlns:p14="http://schemas.microsoft.com/office/powerpoint/2010/main" val="1806871155"/>
              </p:ext>
            </p:extLst>
          </p:nvPr>
        </p:nvGraphicFramePr>
        <p:xfrm>
          <a:off x="5867400" y="2019300"/>
          <a:ext cx="5486400"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771817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4" grpId="0">
        <p:bldAsOne/>
      </p:bldGraphic>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99BE-D2EB-408E-B67B-C2EDF2885A13}"/>
              </a:ext>
            </a:extLst>
          </p:cNvPr>
          <p:cNvSpPr>
            <a:spLocks noGrp="1"/>
          </p:cNvSpPr>
          <p:nvPr>
            <p:ph type="title"/>
          </p:nvPr>
        </p:nvSpPr>
        <p:spPr>
          <a:xfrm>
            <a:off x="838200" y="365126"/>
            <a:ext cx="10515600" cy="868870"/>
          </a:xfrm>
          <a:solidFill>
            <a:schemeClr val="accent6">
              <a:lumMod val="75000"/>
            </a:schemeClr>
          </a:solidFill>
        </p:spPr>
        <p:txBody>
          <a:bodyPr>
            <a:normAutofit fontScale="90000"/>
          </a:bodyPr>
          <a:lstStyle/>
          <a:p>
            <a:pPr algn="ct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Crops Production </a:t>
            </a:r>
            <a:r>
              <a:rPr lang="en-US" sz="4000" dirty="0" err="1">
                <a:latin typeface="Times New Roman" panose="02020603050405020304" pitchFamily="18" charset="0"/>
                <a:cs typeface="Times New Roman" panose="02020603050405020304" pitchFamily="18" charset="0"/>
              </a:rPr>
              <a:t>TabLE</a:t>
            </a:r>
            <a:r>
              <a:rPr lang="en-US" sz="4000" dirty="0">
                <a:latin typeface="Times New Roman" panose="02020603050405020304" pitchFamily="18" charset="0"/>
                <a:cs typeface="Times New Roman" panose="02020603050405020304" pitchFamily="18" charset="0"/>
              </a:rPr>
              <a:t> &amp; Chart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4A7870-306B-485C-9F5A-0C796D5EF4A2}"/>
              </a:ext>
            </a:extLst>
          </p:cNvPr>
          <p:cNvGraphicFramePr>
            <a:graphicFrameLocks noGrp="1"/>
          </p:cNvGraphicFramePr>
          <p:nvPr>
            <p:extLst>
              <p:ext uri="{D42A27DB-BD31-4B8C-83A1-F6EECF244321}">
                <p14:modId xmlns:p14="http://schemas.microsoft.com/office/powerpoint/2010/main" val="3607348741"/>
              </p:ext>
            </p:extLst>
          </p:nvPr>
        </p:nvGraphicFramePr>
        <p:xfrm>
          <a:off x="3679825" y="1853247"/>
          <a:ext cx="4283074" cy="1851026"/>
        </p:xfrm>
        <a:graphic>
          <a:graphicData uri="http://schemas.openxmlformats.org/drawingml/2006/table">
            <a:tbl>
              <a:tblPr firstRow="1" firstCol="1" bandRow="1">
                <a:tableStyleId>{21E4AEA4-8DFA-4A89-87EB-49C32662AFE0}</a:tableStyleId>
              </a:tblPr>
              <a:tblGrid>
                <a:gridCol w="1113290">
                  <a:extLst>
                    <a:ext uri="{9D8B030D-6E8A-4147-A177-3AD203B41FA5}">
                      <a16:colId xmlns:a16="http://schemas.microsoft.com/office/drawing/2014/main" val="1782606054"/>
                    </a:ext>
                  </a:extLst>
                </a:gridCol>
                <a:gridCol w="1159677">
                  <a:extLst>
                    <a:ext uri="{9D8B030D-6E8A-4147-A177-3AD203B41FA5}">
                      <a16:colId xmlns:a16="http://schemas.microsoft.com/office/drawing/2014/main" val="2308038779"/>
                    </a:ext>
                  </a:extLst>
                </a:gridCol>
                <a:gridCol w="1113290">
                  <a:extLst>
                    <a:ext uri="{9D8B030D-6E8A-4147-A177-3AD203B41FA5}">
                      <a16:colId xmlns:a16="http://schemas.microsoft.com/office/drawing/2014/main" val="3105186749"/>
                    </a:ext>
                  </a:extLst>
                </a:gridCol>
                <a:gridCol w="896817">
                  <a:extLst>
                    <a:ext uri="{9D8B030D-6E8A-4147-A177-3AD203B41FA5}">
                      <a16:colId xmlns:a16="http://schemas.microsoft.com/office/drawing/2014/main" val="937235346"/>
                    </a:ext>
                  </a:extLst>
                </a:gridCol>
              </a:tblGrid>
              <a:tr h="513271">
                <a:tc>
                  <a:txBody>
                    <a:bodyPr/>
                    <a:lstStyle/>
                    <a:p>
                      <a:pPr marL="0" marR="0" algn="ctr">
                        <a:lnSpc>
                          <a:spcPct val="107000"/>
                        </a:lnSpc>
                        <a:spcBef>
                          <a:spcPts val="0"/>
                        </a:spcBef>
                        <a:spcAft>
                          <a:spcPts val="0"/>
                        </a:spcAft>
                      </a:pPr>
                      <a:r>
                        <a:rPr lang="en-US" sz="1100" dirty="0">
                          <a:effectLst/>
                        </a:rPr>
                        <a:t>Crop product</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2020-21(MT)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2022-23(MT)</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2023-24(MT)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245439600"/>
                  </a:ext>
                </a:extLst>
              </a:tr>
              <a:tr h="267551">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988023031"/>
                  </a:ext>
                </a:extLst>
              </a:tr>
              <a:tr h="267551">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3400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6500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820243685"/>
                  </a:ext>
                </a:extLst>
              </a:tr>
              <a:tr h="267551">
                <a:tc>
                  <a:txBody>
                    <a:bodyPr/>
                    <a:lstStyle/>
                    <a:p>
                      <a:pPr marL="0" marR="0">
                        <a:lnSpc>
                          <a:spcPct val="107000"/>
                        </a:lnSpc>
                        <a:spcBef>
                          <a:spcPts val="0"/>
                        </a:spcBef>
                        <a:spcAft>
                          <a:spcPts val="0"/>
                        </a:spcAft>
                      </a:pPr>
                      <a:r>
                        <a:rPr lang="en-US" sz="1100">
                          <a:effectLst/>
                        </a:rPr>
                        <a:t>POTATOS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4590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568745812"/>
                  </a:ext>
                </a:extLst>
              </a:tr>
              <a:tr h="267551">
                <a:tc>
                  <a:txBody>
                    <a:bodyPr/>
                    <a:lstStyle/>
                    <a:p>
                      <a:pPr marL="0" marR="0">
                        <a:lnSpc>
                          <a:spcPct val="107000"/>
                        </a:lnSpc>
                        <a:spcBef>
                          <a:spcPts val="0"/>
                        </a:spcBef>
                        <a:spcAft>
                          <a:spcPts val="0"/>
                        </a:spcAft>
                      </a:pPr>
                      <a:r>
                        <a:rPr lang="en-US" sz="1100">
                          <a:effectLst/>
                        </a:rPr>
                        <a:t>TOMATOS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4560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213040297"/>
                  </a:ext>
                </a:extLst>
              </a:tr>
              <a:tr h="267551">
                <a:tc>
                  <a:txBody>
                    <a:bodyPr/>
                    <a:lstStyle/>
                    <a:p>
                      <a:pPr marL="0" marR="0">
                        <a:lnSpc>
                          <a:spcPct val="107000"/>
                        </a:lnSpc>
                        <a:spcBef>
                          <a:spcPts val="0"/>
                        </a:spcBef>
                        <a:spcAft>
                          <a:spcPts val="0"/>
                        </a:spcAft>
                      </a:pPr>
                      <a:r>
                        <a:rPr lang="en-US" sz="11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2100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4360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763387357"/>
                  </a:ext>
                </a:extLst>
              </a:tr>
            </a:tbl>
          </a:graphicData>
        </a:graphic>
      </p:graphicFrame>
      <p:graphicFrame>
        <p:nvGraphicFramePr>
          <p:cNvPr id="5" name="Chart 4">
            <a:extLst>
              <a:ext uri="{FF2B5EF4-FFF2-40B4-BE49-F238E27FC236}">
                <a16:creationId xmlns:a16="http://schemas.microsoft.com/office/drawing/2014/main" id="{DBB52C51-00E3-4048-8A8E-55E3393C9901}"/>
              </a:ext>
            </a:extLst>
          </p:cNvPr>
          <p:cNvGraphicFramePr/>
          <p:nvPr>
            <p:extLst>
              <p:ext uri="{D42A27DB-BD31-4B8C-83A1-F6EECF244321}">
                <p14:modId xmlns:p14="http://schemas.microsoft.com/office/powerpoint/2010/main" val="4147212081"/>
              </p:ext>
            </p:extLst>
          </p:nvPr>
        </p:nvGraphicFramePr>
        <p:xfrm>
          <a:off x="2730499" y="4012565"/>
          <a:ext cx="6181725" cy="24803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869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B9E6-EAD9-4492-81BE-A7E043E0422B}"/>
              </a:ext>
            </a:extLst>
          </p:cNvPr>
          <p:cNvSpPr>
            <a:spLocks noGrp="1"/>
          </p:cNvSpPr>
          <p:nvPr>
            <p:ph type="title"/>
          </p:nvPr>
        </p:nvSpPr>
        <p:spPr>
          <a:xfrm>
            <a:off x="589626" y="186430"/>
            <a:ext cx="10515600" cy="882820"/>
          </a:xfrm>
          <a:solidFill>
            <a:srgbClr val="FFC000"/>
          </a:solidFill>
        </p:spPr>
        <p:txBody>
          <a:bodyPr>
            <a:noAutofit/>
          </a:bodyPr>
          <a:lstStyle/>
          <a:p>
            <a:pPr algn="just"/>
            <a:r>
              <a:rPr lang="en-US" sz="2400" b="1" i="1" dirty="0"/>
              <a:t> </a:t>
            </a: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r>
              <a:rPr lang="en-US" sz="4000" b="1" dirty="0">
                <a:latin typeface="Times New Roman" panose="02020603050405020304" pitchFamily="18" charset="0"/>
                <a:cs typeface="Times New Roman" panose="02020603050405020304" pitchFamily="18" charset="0"/>
              </a:rPr>
              <a:t>Conclusion</a:t>
            </a:r>
            <a:br>
              <a:rPr lang="en-US" sz="2400" b="1" i="1" dirty="0"/>
            </a:br>
            <a:br>
              <a:rPr lang="en-US" sz="2400" b="1" i="1" dirty="0"/>
            </a:br>
            <a:br>
              <a:rPr lang="en-US" sz="2400" b="1" i="1" dirty="0"/>
            </a:br>
            <a:br>
              <a:rPr lang="en-US" sz="2400" b="1" i="1" dirty="0"/>
            </a:br>
            <a:r>
              <a:rPr lang="en-US" sz="1600" dirty="0">
                <a:latin typeface="Times New Roman" panose="02020603050405020304" pitchFamily="18" charset="0"/>
                <a:cs typeface="Times New Roman" panose="02020603050405020304" pitchFamily="18" charset="0"/>
              </a:rPr>
              <a:t>SATKHIRA AGRO Farm significantly contributes to the local economy and food security in SATKHIRA, Bangladesh, by producing a variety of essential crops. Here's a detailed look at its contributions As staple foods in Bangladesh, the production of rice and wheat by SATKHIRA </a:t>
            </a:r>
            <a:r>
              <a:rPr lang="en-US" sz="1600" dirty="0" err="1">
                <a:latin typeface="Times New Roman" panose="02020603050405020304" pitchFamily="18" charset="0"/>
                <a:cs typeface="Times New Roman" panose="02020603050405020304" pitchFamily="18" charset="0"/>
              </a:rPr>
              <a:t>Agro</a:t>
            </a:r>
            <a:r>
              <a:rPr lang="en-US" sz="1600" dirty="0">
                <a:latin typeface="Times New Roman" panose="02020603050405020304" pitchFamily="18" charset="0"/>
                <a:cs typeface="Times New Roman" panose="02020603050405020304" pitchFamily="18" charset="0"/>
              </a:rPr>
              <a:t> Farm helps to meet the daily dietary needs of the local population.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a:t>
            </a:r>
            <a:r>
              <a:rPr lang="en-US" sz="1600" dirty="0" err="1">
                <a:latin typeface="Times New Roman" panose="02020603050405020304" pitchFamily="18" charset="0"/>
                <a:cs typeface="Times New Roman" panose="02020603050405020304" pitchFamily="18" charset="0"/>
              </a:rPr>
              <a:t>being.The</a:t>
            </a:r>
            <a:r>
              <a:rPr lang="en-US" sz="1600" dirty="0">
                <a:latin typeface="Times New Roman" panose="02020603050405020304" pitchFamily="18" charset="0"/>
                <a:cs typeface="Times New Roman" panose="02020603050405020304" pitchFamily="18" charset="0"/>
              </a:rPr>
              <a:t> farm provides employment opportunities for local residents, contributing to the reduction of unemployment and boosting the local economy.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By supplying local markets with a consistent flow of agricultural products, the farm helps stabilize prices and ensures that local businesses have reliable access to fresh. </a:t>
            </a:r>
          </a:p>
        </p:txBody>
      </p:sp>
    </p:spTree>
    <p:extLst>
      <p:ext uri="{BB962C8B-B14F-4D97-AF65-F5344CB8AC3E}">
        <p14:creationId xmlns:p14="http://schemas.microsoft.com/office/powerpoint/2010/main" val="29075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Facet</Template>
  <TotalTime>75</TotalTime>
  <Words>638</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Broadway</vt:lpstr>
      <vt:lpstr>Calibri</vt:lpstr>
      <vt:lpstr>Calibri Light</vt:lpstr>
      <vt:lpstr>Times New Roman</vt:lpstr>
      <vt:lpstr>Wingdings</vt:lpstr>
      <vt:lpstr>Celestial</vt:lpstr>
      <vt:lpstr>SATKHIRA  AGRO </vt:lpstr>
      <vt:lpstr>Introduction</vt:lpstr>
      <vt:lpstr>Major Products of Agro </vt:lpstr>
      <vt:lpstr>PowerPoint Presentation</vt:lpstr>
      <vt:lpstr>Service to customer</vt:lpstr>
      <vt:lpstr>  We can create a pie chart to show the distribution of different crops produced by SATKHIRA Agro Farm:   </vt:lpstr>
      <vt:lpstr>My Agro Farm’s business plan</vt:lpstr>
      <vt:lpstr> Crops Production TabLE &amp; Chart  </vt:lpstr>
      <vt:lpstr>              Conclusion    SATKHIRA AGRO Farm significantly contributes to the local economy and food security in SATKHIRA, Bangladesh, by producing a variety of essential crops. Here's a detailed look at its contributions As staple foods in Bangladesh, the production of rice and wheat by SATKHIRA Agro Farm helps to meet the daily dietary needs of the local population.   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well-being.The farm provides employment opportunities for local residents, contributing to the reduction of unemployment and boosting the local economy.   By supplying local markets with a consistent flow of agricultural products, the farm helps stabilize prices and ensures that local businesses have reliable access to fresh. </vt:lpstr>
      <vt:lpstr>  Similar Agro Farm   </vt:lpstr>
      <vt:lpstr>Contact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ASHIKUR RAHMAN AGRO </dc:title>
  <dc:creator>ashik</dc:creator>
  <cp:lastModifiedBy>Arif Pavel</cp:lastModifiedBy>
  <cp:revision>9</cp:revision>
  <dcterms:created xsi:type="dcterms:W3CDTF">2024-11-24T07:14:57Z</dcterms:created>
  <dcterms:modified xsi:type="dcterms:W3CDTF">2024-12-23T08:57:48Z</dcterms:modified>
</cp:coreProperties>
</file>