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5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3A9A-06B1-4664-8444-003EBF35348B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5479-72D2-4C91-87BD-FE19369B3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3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3A9A-06B1-4664-8444-003EBF35348B}" type="datetimeFigureOut">
              <a:rPr lang="ru-RU" smtClean="0"/>
              <a:t>03.02.2016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5479-72D2-4C91-87BD-FE19369B3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0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</a:t>
            </a:r>
            <a:r>
              <a:rPr lang="ru-RU" sz="2800" dirty="0" smtClean="0"/>
              <a:t>Дублируются основные картинки «Виды работ и «Галерея»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436998"/>
            <a:ext cx="5843588" cy="21145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17" y="1358165"/>
            <a:ext cx="5703217" cy="209649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328" y="3902697"/>
            <a:ext cx="10586301" cy="2224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Сделать разные картинки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2</a:t>
            </a:r>
            <a:r>
              <a:rPr lang="en-US" sz="2800" dirty="0" smtClean="0"/>
              <a:t>. </a:t>
            </a:r>
            <a:r>
              <a:rPr lang="ru-RU" sz="2800" dirty="0" smtClean="0"/>
              <a:t>Скорректировать подписи «премиум», «Эконом», «Оптимально»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0" y="1425018"/>
            <a:ext cx="7696200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3940404" y="2177592"/>
            <a:ext cx="490193" cy="245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40404" y="2909592"/>
            <a:ext cx="603316" cy="238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40404" y="3389885"/>
            <a:ext cx="716437" cy="245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9990" y="4380321"/>
            <a:ext cx="11439820" cy="2224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Премиум – Максимально надежное полотно, из материалов производства Германии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Эконом –  Качественное, проверенное полотно, производства Бельгии и России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Оптимально – Идеальное соотношение цены и качества полотна производства Бельгии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3</a:t>
            </a:r>
            <a:r>
              <a:rPr lang="en-US" sz="2800" dirty="0" smtClean="0"/>
              <a:t>. </a:t>
            </a:r>
            <a:r>
              <a:rPr lang="ru-RU" sz="2800" dirty="0" smtClean="0"/>
              <a:t>Добавить «СКИДКУ НОВОСЕЛАМ» в раздел «акции и скидки»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39990" y="4361848"/>
            <a:ext cx="11439820" cy="2224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smtClean="0">
                <a:solidFill>
                  <a:schemeClr val="tx1"/>
                </a:solidFill>
              </a:rPr>
              <a:t>Подпись к скидке:</a:t>
            </a:r>
          </a:p>
          <a:p>
            <a:r>
              <a:rPr lang="ru-RU" sz="2000" u="sng" dirty="0" smtClean="0">
                <a:solidFill>
                  <a:schemeClr val="tx1"/>
                </a:solidFill>
              </a:rPr>
              <a:t>СКИДКА НОВОСЕЛАМ – 12%</a:t>
            </a:r>
            <a:endParaRPr lang="ru-RU" sz="2000" u="sng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Скидка предоставляется, </a:t>
            </a:r>
            <a:r>
              <a:rPr lang="ru-RU" sz="2000" dirty="0">
                <a:solidFill>
                  <a:schemeClr val="tx1"/>
                </a:solidFill>
              </a:rPr>
              <a:t>если Вы являетесь собственником недвижимости не более </a:t>
            </a:r>
            <a:r>
              <a:rPr lang="ru-RU" sz="2000" dirty="0" smtClean="0">
                <a:solidFill>
                  <a:schemeClr val="tx1"/>
                </a:solidFill>
              </a:rPr>
              <a:t>6 месяцев. 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Скидка </a:t>
            </a:r>
            <a:r>
              <a:rPr lang="ru-RU" sz="2000" dirty="0">
                <a:solidFill>
                  <a:schemeClr val="tx1"/>
                </a:solidFill>
              </a:rPr>
              <a:t>распространяется </a:t>
            </a:r>
            <a:r>
              <a:rPr lang="ru-RU" sz="2000" dirty="0" smtClean="0">
                <a:solidFill>
                  <a:schemeClr val="tx1"/>
                </a:solidFill>
              </a:rPr>
              <a:t>на новостройки </a:t>
            </a:r>
            <a:r>
              <a:rPr lang="ru-RU" sz="2000" dirty="0">
                <a:solidFill>
                  <a:schemeClr val="tx1"/>
                </a:solidFill>
              </a:rPr>
              <a:t>и вторичное жильё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*Необходимо предоставление документа на право собственности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movingsucks.com.au/images/packing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0" y="1768569"/>
            <a:ext cx="3199831" cy="21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 влево 1"/>
          <p:cNvSpPr/>
          <p:nvPr/>
        </p:nvSpPr>
        <p:spPr>
          <a:xfrm>
            <a:off x="3439821" y="2280054"/>
            <a:ext cx="2576946" cy="11083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1560945"/>
            <a:ext cx="4747491" cy="248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Вставить эту картинку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4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4</a:t>
            </a:r>
            <a:r>
              <a:rPr lang="en-US" sz="2800" dirty="0" smtClean="0"/>
              <a:t>. </a:t>
            </a:r>
            <a:r>
              <a:rPr lang="ru-RU" sz="2800" dirty="0" smtClean="0"/>
              <a:t>Сделать разные отзывы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39990" y="4361848"/>
            <a:ext cx="11439820" cy="2224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 smtClean="0">
                <a:solidFill>
                  <a:schemeClr val="tx1"/>
                </a:solidFill>
              </a:rPr>
              <a:t>Отзыв конечно классный, но лучше поставить разные от разных людей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 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0" y="1459345"/>
            <a:ext cx="7051427" cy="2795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66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5. </a:t>
            </a:r>
            <a:r>
              <a:rPr lang="ru-RU" sz="2800" dirty="0" smtClean="0"/>
              <a:t>Не работает ссылка «Коммуникации», скорректировать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811" y="1816737"/>
            <a:ext cx="4376410" cy="2861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3860504" y="4134507"/>
            <a:ext cx="490193" cy="245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4" y="1819400"/>
            <a:ext cx="2466975" cy="28670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Прямая со стрелкой 7"/>
          <p:cNvCxnSpPr>
            <a:stCxn id="3" idx="3"/>
            <a:endCxn id="2" idx="1"/>
          </p:cNvCxnSpPr>
          <p:nvPr/>
        </p:nvCxnSpPr>
        <p:spPr>
          <a:xfrm flipV="1">
            <a:off x="2943919" y="3247720"/>
            <a:ext cx="599892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113" y="2307924"/>
            <a:ext cx="3321795" cy="18795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Прямая со стрелкой 16"/>
          <p:cNvCxnSpPr/>
          <p:nvPr/>
        </p:nvCxnSpPr>
        <p:spPr>
          <a:xfrm flipV="1">
            <a:off x="7920221" y="3247719"/>
            <a:ext cx="599892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124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1. Дублируются основные картинки «Виды работ и «Галерея»</vt:lpstr>
      <vt:lpstr>2. Скорректировать подписи «премиум», «Эконом», «Оптимально»</vt:lpstr>
      <vt:lpstr>3. Добавить «СКИДКУ НОВОСЕЛАМ» в раздел «акции и скидки»</vt:lpstr>
      <vt:lpstr>4. Сделать разные отзывы </vt:lpstr>
      <vt:lpstr>5. Не работает ссылка «Коммуникации», скорректировать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Скорректировать основные картинки</dc:title>
  <dc:creator>Smirnov, Kirill</dc:creator>
  <cp:lastModifiedBy>Smirnov, Kirill</cp:lastModifiedBy>
  <cp:revision>12</cp:revision>
  <dcterms:created xsi:type="dcterms:W3CDTF">2016-01-25T10:36:14Z</dcterms:created>
  <dcterms:modified xsi:type="dcterms:W3CDTF">2016-02-03T12:37:43Z</dcterms:modified>
</cp:coreProperties>
</file>