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A5BF8F-CB69-4584-9FB2-C8AAB564498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3529-4357-48A6-88CD-495659703B2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C6EA-8893-4B55-958E-4E80CAAD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971"/>
            <a:ext cx="9144000" cy="1216706"/>
          </a:xfrm>
        </p:spPr>
        <p:txBody>
          <a:bodyPr>
            <a:normAutofit/>
          </a:bodyPr>
          <a:lstStyle/>
          <a:p>
            <a:r>
              <a:rPr lang="en-US" dirty="0" smtClean="0"/>
              <a:t>game-generating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796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goal: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371"/>
            <a:ext cx="10515600" cy="4275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Idea1. Create particular framework that can create different games with given information and constraints. Also to provide data fetching mechanism from different sources, including cloud databases.(not specifically designed for this game)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Problemm1a.</a:t>
            </a:r>
            <a:r>
              <a:rPr lang="en-US" dirty="0" smtClean="0"/>
              <a:t> Despite information and constraints there must be some game-building algorithms that ,bounded by constraints and given an information, can provide </a:t>
            </a:r>
            <a:r>
              <a:rPr lang="en-GB" dirty="0" smtClean="0"/>
              <a:t>wanted result. Also there must be a storage to store this result throughout all the process of creating and modifying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6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Solution1a1(first):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142"/>
            <a:ext cx="10515600" cy="522514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Description:</a:t>
            </a:r>
          </a:p>
          <a:p>
            <a:r>
              <a:rPr lang="en-GB" dirty="0" smtClean="0"/>
              <a:t>Create some basic game engine, or at least it’s logical </a:t>
            </a:r>
            <a:r>
              <a:rPr lang="en-GB" smtClean="0"/>
              <a:t>part.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Consequences:</a:t>
            </a:r>
          </a:p>
          <a:p>
            <a:pPr marL="0" indent="0">
              <a:buNone/>
            </a:pPr>
            <a:r>
              <a:rPr lang="en-GB" dirty="0" smtClean="0"/>
              <a:t>   - framework will be dependent</a:t>
            </a:r>
            <a:r>
              <a:rPr lang="en-GB" dirty="0"/>
              <a:t> </a:t>
            </a:r>
            <a:r>
              <a:rPr lang="en-GB" dirty="0" smtClean="0"/>
              <a:t>on a particular game engine.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there will be a guarantee that our engine supports all features needed for the framework to work, therefore no compatibility problems to think about.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- it will take a lot of time to make it, and even then it might prove       </a:t>
            </a:r>
            <a:r>
              <a:rPr lang="en-GB" dirty="0" err="1" smtClean="0"/>
              <a:t>unuseful</a:t>
            </a:r>
            <a:r>
              <a:rPr lang="en-GB" dirty="0" smtClean="0"/>
              <a:t> due to the lack of user community and it’s imperfection (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comparicion</a:t>
            </a:r>
            <a:r>
              <a:rPr lang="en-GB" dirty="0" smtClean="0"/>
              <a:t> to leading game engines).</a:t>
            </a:r>
          </a:p>
        </p:txBody>
      </p:sp>
    </p:spTree>
    <p:extLst>
      <p:ext uri="{BB962C8B-B14F-4D97-AF65-F5344CB8AC3E}">
        <p14:creationId xmlns:p14="http://schemas.microsoft.com/office/powerpoint/2010/main" val="105546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1a2(second):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Description:</a:t>
            </a:r>
          </a:p>
          <a:p>
            <a:r>
              <a:rPr lang="en-GB" dirty="0" smtClean="0"/>
              <a:t>Develop framework for use with already created game engine.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Consequences: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some things that might prove uncomfortable to work with can encounter in chosen game engine.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still no compatibility problems in production.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might be more time-efficient than other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1a3(third):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30" y="1825625"/>
            <a:ext cx="9071428" cy="4850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Description:</a:t>
            </a:r>
          </a:p>
          <a:p>
            <a:r>
              <a:rPr lang="en-US" dirty="0" smtClean="0"/>
              <a:t>Create standalone framework with no included engine but with some means to be connected to any game engine that matches all requirements.</a:t>
            </a:r>
          </a:p>
          <a:p>
            <a:pPr marL="0" indent="0">
              <a:buNone/>
            </a:pPr>
            <a:r>
              <a:rPr lang="en-GB" dirty="0" smtClean="0"/>
              <a:t>Consequences:</a:t>
            </a:r>
          </a:p>
          <a:p>
            <a:pPr marL="0" indent="0">
              <a:buNone/>
            </a:pPr>
            <a:r>
              <a:rPr lang="en-GB" dirty="0" smtClean="0"/>
              <a:t>-less stable (framework-</a:t>
            </a:r>
            <a:r>
              <a:rPr lang="en-GB" dirty="0" err="1" smtClean="0"/>
              <a:t>game_engine</a:t>
            </a:r>
            <a:r>
              <a:rPr lang="en-GB" dirty="0" smtClean="0"/>
              <a:t> connection is no longer trustable unless </a:t>
            </a:r>
            <a:r>
              <a:rPr lang="en-US" dirty="0" smtClean="0"/>
              <a:t>thoroughly</a:t>
            </a:r>
            <a:r>
              <a:rPr lang="en-GB" dirty="0" smtClean="0"/>
              <a:t> tested</a:t>
            </a:r>
            <a:r>
              <a:rPr lang="uk-UA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US" dirty="0" smtClean="0"/>
              <a:t>might become extremely popular</a:t>
            </a:r>
            <a:r>
              <a:rPr lang="uk-UA" dirty="0"/>
              <a:t> </a:t>
            </a:r>
            <a:r>
              <a:rPr lang="en-US" dirty="0" smtClean="0"/>
              <a:t>compared to other solutions.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mostly implements Solution 1a2(second)</a:t>
            </a:r>
          </a:p>
          <a:p>
            <a:pPr marL="0" indent="0">
              <a:buNone/>
            </a:pPr>
            <a:r>
              <a:rPr lang="en-GB" dirty="0" smtClean="0"/>
              <a:t> - will require much more work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26171" y="783771"/>
            <a:ext cx="1901372" cy="1175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55283" y="1182161"/>
            <a:ext cx="23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26171" y="4327526"/>
            <a:ext cx="2336800" cy="194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6999" y="493065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engine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810070" y="1944914"/>
            <a:ext cx="715638" cy="1857829"/>
          </a:xfrm>
          <a:custGeom>
            <a:avLst/>
            <a:gdLst>
              <a:gd name="connsiteX0" fmla="*/ 422501 w 715638"/>
              <a:gd name="connsiteY0" fmla="*/ 0 h 1857829"/>
              <a:gd name="connsiteX1" fmla="*/ 349930 w 715638"/>
              <a:gd name="connsiteY1" fmla="*/ 58057 h 1857829"/>
              <a:gd name="connsiteX2" fmla="*/ 306387 w 715638"/>
              <a:gd name="connsiteY2" fmla="*/ 72572 h 1857829"/>
              <a:gd name="connsiteX3" fmla="*/ 277359 w 715638"/>
              <a:gd name="connsiteY3" fmla="*/ 116115 h 1857829"/>
              <a:gd name="connsiteX4" fmla="*/ 233816 w 715638"/>
              <a:gd name="connsiteY4" fmla="*/ 159657 h 1857829"/>
              <a:gd name="connsiteX5" fmla="*/ 248330 w 715638"/>
              <a:gd name="connsiteY5" fmla="*/ 957943 h 1857829"/>
              <a:gd name="connsiteX6" fmla="*/ 262844 w 715638"/>
              <a:gd name="connsiteY6" fmla="*/ 1016000 h 1857829"/>
              <a:gd name="connsiteX7" fmla="*/ 277359 w 715638"/>
              <a:gd name="connsiteY7" fmla="*/ 1219200 h 1857829"/>
              <a:gd name="connsiteX8" fmla="*/ 306387 w 715638"/>
              <a:gd name="connsiteY8" fmla="*/ 1422400 h 1857829"/>
              <a:gd name="connsiteX9" fmla="*/ 335416 w 715638"/>
              <a:gd name="connsiteY9" fmla="*/ 1378857 h 1857829"/>
              <a:gd name="connsiteX10" fmla="*/ 422501 w 715638"/>
              <a:gd name="connsiteY10" fmla="*/ 1349829 h 1857829"/>
              <a:gd name="connsiteX11" fmla="*/ 582159 w 715638"/>
              <a:gd name="connsiteY11" fmla="*/ 1364343 h 1857829"/>
              <a:gd name="connsiteX12" fmla="*/ 611187 w 715638"/>
              <a:gd name="connsiteY12" fmla="*/ 1451429 h 1857829"/>
              <a:gd name="connsiteX13" fmla="*/ 625701 w 715638"/>
              <a:gd name="connsiteY13" fmla="*/ 1494972 h 1857829"/>
              <a:gd name="connsiteX14" fmla="*/ 640216 w 715638"/>
              <a:gd name="connsiteY14" fmla="*/ 1553029 h 1857829"/>
              <a:gd name="connsiteX15" fmla="*/ 683759 w 715638"/>
              <a:gd name="connsiteY15" fmla="*/ 1582057 h 1857829"/>
              <a:gd name="connsiteX16" fmla="*/ 712787 w 715638"/>
              <a:gd name="connsiteY16" fmla="*/ 1538515 h 1857829"/>
              <a:gd name="connsiteX17" fmla="*/ 640216 w 715638"/>
              <a:gd name="connsiteY17" fmla="*/ 1422400 h 1857829"/>
              <a:gd name="connsiteX18" fmla="*/ 553130 w 715638"/>
              <a:gd name="connsiteY18" fmla="*/ 1378857 h 1857829"/>
              <a:gd name="connsiteX19" fmla="*/ 248330 w 715638"/>
              <a:gd name="connsiteY19" fmla="*/ 1393372 h 1857829"/>
              <a:gd name="connsiteX20" fmla="*/ 146730 w 715638"/>
              <a:gd name="connsiteY20" fmla="*/ 1436915 h 1857829"/>
              <a:gd name="connsiteX21" fmla="*/ 103187 w 715638"/>
              <a:gd name="connsiteY21" fmla="*/ 1451429 h 1857829"/>
              <a:gd name="connsiteX22" fmla="*/ 1587 w 715638"/>
              <a:gd name="connsiteY22" fmla="*/ 1538515 h 1857829"/>
              <a:gd name="connsiteX23" fmla="*/ 16101 w 715638"/>
              <a:gd name="connsiteY23" fmla="*/ 1625600 h 1857829"/>
              <a:gd name="connsiteX24" fmla="*/ 30616 w 715638"/>
              <a:gd name="connsiteY24" fmla="*/ 1669143 h 1857829"/>
              <a:gd name="connsiteX25" fmla="*/ 117701 w 715638"/>
              <a:gd name="connsiteY25" fmla="*/ 1727200 h 1857829"/>
              <a:gd name="connsiteX26" fmla="*/ 132216 w 715638"/>
              <a:gd name="connsiteY26" fmla="*/ 1799772 h 1857829"/>
              <a:gd name="connsiteX27" fmla="*/ 146730 w 715638"/>
              <a:gd name="connsiteY27" fmla="*/ 1857829 h 1857829"/>
              <a:gd name="connsiteX28" fmla="*/ 117701 w 715638"/>
              <a:gd name="connsiteY28" fmla="*/ 1799772 h 1857829"/>
              <a:gd name="connsiteX29" fmla="*/ 74159 w 715638"/>
              <a:gd name="connsiteY29" fmla="*/ 1770743 h 1857829"/>
              <a:gd name="connsiteX30" fmla="*/ 59644 w 715638"/>
              <a:gd name="connsiteY30" fmla="*/ 1640115 h 1857829"/>
              <a:gd name="connsiteX31" fmla="*/ 88673 w 715638"/>
              <a:gd name="connsiteY31" fmla="*/ 1596572 h 1857829"/>
              <a:gd name="connsiteX32" fmla="*/ 132216 w 715638"/>
              <a:gd name="connsiteY32" fmla="*/ 1567543 h 1857829"/>
              <a:gd name="connsiteX33" fmla="*/ 219301 w 715638"/>
              <a:gd name="connsiteY33" fmla="*/ 1538515 h 1857829"/>
              <a:gd name="connsiteX34" fmla="*/ 320901 w 715638"/>
              <a:gd name="connsiteY34" fmla="*/ 1422400 h 1857829"/>
              <a:gd name="connsiteX35" fmla="*/ 277359 w 715638"/>
              <a:gd name="connsiteY35" fmla="*/ 1407886 h 1857829"/>
              <a:gd name="connsiteX36" fmla="*/ 190273 w 715638"/>
              <a:gd name="connsiteY36" fmla="*/ 1436915 h 1857829"/>
              <a:gd name="connsiteX37" fmla="*/ 132216 w 715638"/>
              <a:gd name="connsiteY37" fmla="*/ 1480457 h 1857829"/>
              <a:gd name="connsiteX38" fmla="*/ 45130 w 715638"/>
              <a:gd name="connsiteY38" fmla="*/ 1509486 h 1857829"/>
              <a:gd name="connsiteX39" fmla="*/ 30616 w 715638"/>
              <a:gd name="connsiteY39" fmla="*/ 1640115 h 1857829"/>
              <a:gd name="connsiteX40" fmla="*/ 59644 w 715638"/>
              <a:gd name="connsiteY40" fmla="*/ 1669143 h 185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15638" h="1857829">
                <a:moveTo>
                  <a:pt x="422501" y="0"/>
                </a:moveTo>
                <a:cubicBezTo>
                  <a:pt x="398311" y="19352"/>
                  <a:pt x="376200" y="41638"/>
                  <a:pt x="349930" y="58057"/>
                </a:cubicBezTo>
                <a:cubicBezTo>
                  <a:pt x="336956" y="66166"/>
                  <a:pt x="318334" y="63014"/>
                  <a:pt x="306387" y="72572"/>
                </a:cubicBezTo>
                <a:cubicBezTo>
                  <a:pt x="292766" y="83469"/>
                  <a:pt x="288526" y="102714"/>
                  <a:pt x="277359" y="116115"/>
                </a:cubicBezTo>
                <a:cubicBezTo>
                  <a:pt x="264218" y="131884"/>
                  <a:pt x="248330" y="145143"/>
                  <a:pt x="233816" y="159657"/>
                </a:cubicBezTo>
                <a:cubicBezTo>
                  <a:pt x="238654" y="425752"/>
                  <a:pt x="239314" y="691956"/>
                  <a:pt x="248330" y="957943"/>
                </a:cubicBezTo>
                <a:cubicBezTo>
                  <a:pt x="249006" y="977879"/>
                  <a:pt x="260641" y="996174"/>
                  <a:pt x="262844" y="1016000"/>
                </a:cubicBezTo>
                <a:cubicBezTo>
                  <a:pt x="270343" y="1083491"/>
                  <a:pt x="270125" y="1151681"/>
                  <a:pt x="277359" y="1219200"/>
                </a:cubicBezTo>
                <a:cubicBezTo>
                  <a:pt x="284648" y="1287232"/>
                  <a:pt x="306387" y="1422400"/>
                  <a:pt x="306387" y="1422400"/>
                </a:cubicBezTo>
                <a:cubicBezTo>
                  <a:pt x="316063" y="1407886"/>
                  <a:pt x="320623" y="1388102"/>
                  <a:pt x="335416" y="1378857"/>
                </a:cubicBezTo>
                <a:cubicBezTo>
                  <a:pt x="361364" y="1362640"/>
                  <a:pt x="422501" y="1349829"/>
                  <a:pt x="422501" y="1349829"/>
                </a:cubicBezTo>
                <a:lnTo>
                  <a:pt x="582159" y="1364343"/>
                </a:lnTo>
                <a:cubicBezTo>
                  <a:pt x="609100" y="1378850"/>
                  <a:pt x="601511" y="1422400"/>
                  <a:pt x="611187" y="1451429"/>
                </a:cubicBezTo>
                <a:cubicBezTo>
                  <a:pt x="616025" y="1465943"/>
                  <a:pt x="621990" y="1480129"/>
                  <a:pt x="625701" y="1494972"/>
                </a:cubicBezTo>
                <a:cubicBezTo>
                  <a:pt x="630539" y="1514324"/>
                  <a:pt x="629151" y="1536431"/>
                  <a:pt x="640216" y="1553029"/>
                </a:cubicBezTo>
                <a:cubicBezTo>
                  <a:pt x="649892" y="1567543"/>
                  <a:pt x="669245" y="1572381"/>
                  <a:pt x="683759" y="1582057"/>
                </a:cubicBezTo>
                <a:cubicBezTo>
                  <a:pt x="693435" y="1567543"/>
                  <a:pt x="710861" y="1555852"/>
                  <a:pt x="712787" y="1538515"/>
                </a:cubicBezTo>
                <a:cubicBezTo>
                  <a:pt x="723893" y="1438562"/>
                  <a:pt x="703144" y="1458359"/>
                  <a:pt x="640216" y="1422400"/>
                </a:cubicBezTo>
                <a:cubicBezTo>
                  <a:pt x="561435" y="1377383"/>
                  <a:pt x="632962" y="1405469"/>
                  <a:pt x="553130" y="1378857"/>
                </a:cubicBezTo>
                <a:cubicBezTo>
                  <a:pt x="451530" y="1383695"/>
                  <a:pt x="349694" y="1384925"/>
                  <a:pt x="248330" y="1393372"/>
                </a:cubicBezTo>
                <a:cubicBezTo>
                  <a:pt x="220157" y="1395720"/>
                  <a:pt x="167705" y="1427925"/>
                  <a:pt x="146730" y="1436915"/>
                </a:cubicBezTo>
                <a:cubicBezTo>
                  <a:pt x="132668" y="1442942"/>
                  <a:pt x="117701" y="1446591"/>
                  <a:pt x="103187" y="1451429"/>
                </a:cubicBezTo>
                <a:cubicBezTo>
                  <a:pt x="95418" y="1457256"/>
                  <a:pt x="5630" y="1520321"/>
                  <a:pt x="1587" y="1538515"/>
                </a:cubicBezTo>
                <a:cubicBezTo>
                  <a:pt x="-4797" y="1567243"/>
                  <a:pt x="9717" y="1596872"/>
                  <a:pt x="16101" y="1625600"/>
                </a:cubicBezTo>
                <a:cubicBezTo>
                  <a:pt x="19420" y="1640535"/>
                  <a:pt x="19798" y="1658325"/>
                  <a:pt x="30616" y="1669143"/>
                </a:cubicBezTo>
                <a:cubicBezTo>
                  <a:pt x="55285" y="1693812"/>
                  <a:pt x="117701" y="1727200"/>
                  <a:pt x="117701" y="1727200"/>
                </a:cubicBezTo>
                <a:cubicBezTo>
                  <a:pt x="122539" y="1751391"/>
                  <a:pt x="126864" y="1775690"/>
                  <a:pt x="132216" y="1799772"/>
                </a:cubicBezTo>
                <a:cubicBezTo>
                  <a:pt x="136543" y="1819245"/>
                  <a:pt x="166678" y="1857829"/>
                  <a:pt x="146730" y="1857829"/>
                </a:cubicBezTo>
                <a:cubicBezTo>
                  <a:pt x="125093" y="1857829"/>
                  <a:pt x="131552" y="1816394"/>
                  <a:pt x="117701" y="1799772"/>
                </a:cubicBezTo>
                <a:cubicBezTo>
                  <a:pt x="106534" y="1786371"/>
                  <a:pt x="88673" y="1780419"/>
                  <a:pt x="74159" y="1770743"/>
                </a:cubicBezTo>
                <a:cubicBezTo>
                  <a:pt x="49969" y="1698173"/>
                  <a:pt x="30616" y="1698171"/>
                  <a:pt x="59644" y="1640115"/>
                </a:cubicBezTo>
                <a:cubicBezTo>
                  <a:pt x="67445" y="1624513"/>
                  <a:pt x="76338" y="1608907"/>
                  <a:pt x="88673" y="1596572"/>
                </a:cubicBezTo>
                <a:cubicBezTo>
                  <a:pt x="101008" y="1584237"/>
                  <a:pt x="116275" y="1574628"/>
                  <a:pt x="132216" y="1567543"/>
                </a:cubicBezTo>
                <a:cubicBezTo>
                  <a:pt x="160177" y="1555116"/>
                  <a:pt x="219301" y="1538515"/>
                  <a:pt x="219301" y="1538515"/>
                </a:cubicBezTo>
                <a:cubicBezTo>
                  <a:pt x="322985" y="1469392"/>
                  <a:pt x="297925" y="1514304"/>
                  <a:pt x="320901" y="1422400"/>
                </a:cubicBezTo>
                <a:cubicBezTo>
                  <a:pt x="306387" y="1417562"/>
                  <a:pt x="292565" y="1406196"/>
                  <a:pt x="277359" y="1407886"/>
                </a:cubicBezTo>
                <a:cubicBezTo>
                  <a:pt x="246947" y="1411265"/>
                  <a:pt x="190273" y="1436915"/>
                  <a:pt x="190273" y="1436915"/>
                </a:cubicBezTo>
                <a:cubicBezTo>
                  <a:pt x="170921" y="1451429"/>
                  <a:pt x="153852" y="1469639"/>
                  <a:pt x="132216" y="1480457"/>
                </a:cubicBezTo>
                <a:cubicBezTo>
                  <a:pt x="104847" y="1494141"/>
                  <a:pt x="45130" y="1509486"/>
                  <a:pt x="45130" y="1509486"/>
                </a:cubicBezTo>
                <a:cubicBezTo>
                  <a:pt x="25085" y="1569619"/>
                  <a:pt x="-487" y="1588277"/>
                  <a:pt x="30616" y="1640115"/>
                </a:cubicBezTo>
                <a:cubicBezTo>
                  <a:pt x="37656" y="1651849"/>
                  <a:pt x="49968" y="1659467"/>
                  <a:pt x="59644" y="1669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333270" y="1988457"/>
            <a:ext cx="598293" cy="1712686"/>
          </a:xfrm>
          <a:custGeom>
            <a:avLst/>
            <a:gdLst>
              <a:gd name="connsiteX0" fmla="*/ 74959 w 598293"/>
              <a:gd name="connsiteY0" fmla="*/ 0 h 1712686"/>
              <a:gd name="connsiteX1" fmla="*/ 147530 w 598293"/>
              <a:gd name="connsiteY1" fmla="*/ 43543 h 1712686"/>
              <a:gd name="connsiteX2" fmla="*/ 220101 w 598293"/>
              <a:gd name="connsiteY2" fmla="*/ 58057 h 1712686"/>
              <a:gd name="connsiteX3" fmla="*/ 292673 w 598293"/>
              <a:gd name="connsiteY3" fmla="*/ 145143 h 1712686"/>
              <a:gd name="connsiteX4" fmla="*/ 379759 w 598293"/>
              <a:gd name="connsiteY4" fmla="*/ 203200 h 1712686"/>
              <a:gd name="connsiteX5" fmla="*/ 394273 w 598293"/>
              <a:gd name="connsiteY5" fmla="*/ 246743 h 1712686"/>
              <a:gd name="connsiteX6" fmla="*/ 481359 w 598293"/>
              <a:gd name="connsiteY6" fmla="*/ 319314 h 1712686"/>
              <a:gd name="connsiteX7" fmla="*/ 495873 w 598293"/>
              <a:gd name="connsiteY7" fmla="*/ 362857 h 1712686"/>
              <a:gd name="connsiteX8" fmla="*/ 553930 w 598293"/>
              <a:gd name="connsiteY8" fmla="*/ 449943 h 1712686"/>
              <a:gd name="connsiteX9" fmla="*/ 539416 w 598293"/>
              <a:gd name="connsiteY9" fmla="*/ 754743 h 1712686"/>
              <a:gd name="connsiteX10" fmla="*/ 510387 w 598293"/>
              <a:gd name="connsiteY10" fmla="*/ 870857 h 1712686"/>
              <a:gd name="connsiteX11" fmla="*/ 495873 w 598293"/>
              <a:gd name="connsiteY11" fmla="*/ 943429 h 1712686"/>
              <a:gd name="connsiteX12" fmla="*/ 466844 w 598293"/>
              <a:gd name="connsiteY12" fmla="*/ 986972 h 1712686"/>
              <a:gd name="connsiteX13" fmla="*/ 437816 w 598293"/>
              <a:gd name="connsiteY13" fmla="*/ 1045029 h 1712686"/>
              <a:gd name="connsiteX14" fmla="*/ 408787 w 598293"/>
              <a:gd name="connsiteY14" fmla="*/ 1132114 h 1712686"/>
              <a:gd name="connsiteX15" fmla="*/ 379759 w 598293"/>
              <a:gd name="connsiteY15" fmla="*/ 1233714 h 1712686"/>
              <a:gd name="connsiteX16" fmla="*/ 234616 w 598293"/>
              <a:gd name="connsiteY16" fmla="*/ 1219200 h 1712686"/>
              <a:gd name="connsiteX17" fmla="*/ 162044 w 598293"/>
              <a:gd name="connsiteY17" fmla="*/ 1204686 h 1712686"/>
              <a:gd name="connsiteX18" fmla="*/ 74959 w 598293"/>
              <a:gd name="connsiteY18" fmla="*/ 1219200 h 1712686"/>
              <a:gd name="connsiteX19" fmla="*/ 31416 w 598293"/>
              <a:gd name="connsiteY19" fmla="*/ 1349829 h 1712686"/>
              <a:gd name="connsiteX20" fmla="*/ 16901 w 598293"/>
              <a:gd name="connsiteY20" fmla="*/ 1393372 h 1712686"/>
              <a:gd name="connsiteX21" fmla="*/ 2387 w 598293"/>
              <a:gd name="connsiteY21" fmla="*/ 1451429 h 1712686"/>
              <a:gd name="connsiteX22" fmla="*/ 74959 w 598293"/>
              <a:gd name="connsiteY22" fmla="*/ 1320800 h 1712686"/>
              <a:gd name="connsiteX23" fmla="*/ 89473 w 598293"/>
              <a:gd name="connsiteY23" fmla="*/ 1277257 h 1712686"/>
              <a:gd name="connsiteX24" fmla="*/ 394273 w 598293"/>
              <a:gd name="connsiteY24" fmla="*/ 1262743 h 1712686"/>
              <a:gd name="connsiteX25" fmla="*/ 481359 w 598293"/>
              <a:gd name="connsiteY25" fmla="*/ 1291772 h 1712686"/>
              <a:gd name="connsiteX26" fmla="*/ 553930 w 598293"/>
              <a:gd name="connsiteY26" fmla="*/ 1349829 h 1712686"/>
              <a:gd name="connsiteX27" fmla="*/ 568444 w 598293"/>
              <a:gd name="connsiteY27" fmla="*/ 1393372 h 1712686"/>
              <a:gd name="connsiteX28" fmla="*/ 597473 w 598293"/>
              <a:gd name="connsiteY28" fmla="*/ 1436914 h 1712686"/>
              <a:gd name="connsiteX29" fmla="*/ 582959 w 598293"/>
              <a:gd name="connsiteY29" fmla="*/ 1611086 h 1712686"/>
              <a:gd name="connsiteX30" fmla="*/ 568444 w 598293"/>
              <a:gd name="connsiteY30" fmla="*/ 1654629 h 1712686"/>
              <a:gd name="connsiteX31" fmla="*/ 539416 w 598293"/>
              <a:gd name="connsiteY31" fmla="*/ 1712686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293" h="1712686">
                <a:moveTo>
                  <a:pt x="74959" y="0"/>
                </a:moveTo>
                <a:cubicBezTo>
                  <a:pt x="99149" y="14514"/>
                  <a:pt x="121337" y="33066"/>
                  <a:pt x="147530" y="43543"/>
                </a:cubicBezTo>
                <a:cubicBezTo>
                  <a:pt x="170435" y="52705"/>
                  <a:pt x="198036" y="47025"/>
                  <a:pt x="220101" y="58057"/>
                </a:cubicBezTo>
                <a:cubicBezTo>
                  <a:pt x="280734" y="88373"/>
                  <a:pt x="248217" y="106244"/>
                  <a:pt x="292673" y="145143"/>
                </a:cubicBezTo>
                <a:cubicBezTo>
                  <a:pt x="318929" y="168117"/>
                  <a:pt x="379759" y="203200"/>
                  <a:pt x="379759" y="203200"/>
                </a:cubicBezTo>
                <a:cubicBezTo>
                  <a:pt x="384597" y="217714"/>
                  <a:pt x="385786" y="234013"/>
                  <a:pt x="394273" y="246743"/>
                </a:cubicBezTo>
                <a:cubicBezTo>
                  <a:pt x="416624" y="280270"/>
                  <a:pt x="449229" y="297894"/>
                  <a:pt x="481359" y="319314"/>
                </a:cubicBezTo>
                <a:cubicBezTo>
                  <a:pt x="486197" y="333828"/>
                  <a:pt x="488443" y="349483"/>
                  <a:pt x="495873" y="362857"/>
                </a:cubicBezTo>
                <a:cubicBezTo>
                  <a:pt x="512816" y="393355"/>
                  <a:pt x="553930" y="449943"/>
                  <a:pt x="553930" y="449943"/>
                </a:cubicBezTo>
                <a:cubicBezTo>
                  <a:pt x="549092" y="551543"/>
                  <a:pt x="547217" y="653327"/>
                  <a:pt x="539416" y="754743"/>
                </a:cubicBezTo>
                <a:cubicBezTo>
                  <a:pt x="533472" y="832011"/>
                  <a:pt x="525525" y="810302"/>
                  <a:pt x="510387" y="870857"/>
                </a:cubicBezTo>
                <a:cubicBezTo>
                  <a:pt x="504404" y="894790"/>
                  <a:pt x="504535" y="920330"/>
                  <a:pt x="495873" y="943429"/>
                </a:cubicBezTo>
                <a:cubicBezTo>
                  <a:pt x="489748" y="959762"/>
                  <a:pt x="475499" y="971826"/>
                  <a:pt x="466844" y="986972"/>
                </a:cubicBezTo>
                <a:cubicBezTo>
                  <a:pt x="456109" y="1005758"/>
                  <a:pt x="445852" y="1024940"/>
                  <a:pt x="437816" y="1045029"/>
                </a:cubicBezTo>
                <a:cubicBezTo>
                  <a:pt x="426452" y="1073439"/>
                  <a:pt x="418463" y="1103086"/>
                  <a:pt x="408787" y="1132114"/>
                </a:cubicBezTo>
                <a:cubicBezTo>
                  <a:pt x="387967" y="1194574"/>
                  <a:pt x="397981" y="1160824"/>
                  <a:pt x="379759" y="1233714"/>
                </a:cubicBezTo>
                <a:cubicBezTo>
                  <a:pt x="331378" y="1228876"/>
                  <a:pt x="282812" y="1225626"/>
                  <a:pt x="234616" y="1219200"/>
                </a:cubicBezTo>
                <a:cubicBezTo>
                  <a:pt x="210163" y="1215940"/>
                  <a:pt x="186714" y="1204686"/>
                  <a:pt x="162044" y="1204686"/>
                </a:cubicBezTo>
                <a:cubicBezTo>
                  <a:pt x="132615" y="1204686"/>
                  <a:pt x="103987" y="1214362"/>
                  <a:pt x="74959" y="1219200"/>
                </a:cubicBezTo>
                <a:lnTo>
                  <a:pt x="31416" y="1349829"/>
                </a:lnTo>
                <a:cubicBezTo>
                  <a:pt x="26578" y="1364343"/>
                  <a:pt x="20612" y="1378529"/>
                  <a:pt x="16901" y="1393372"/>
                </a:cubicBezTo>
                <a:cubicBezTo>
                  <a:pt x="12063" y="1412724"/>
                  <a:pt x="-6534" y="1469271"/>
                  <a:pt x="2387" y="1451429"/>
                </a:cubicBezTo>
                <a:cubicBezTo>
                  <a:pt x="73431" y="1309346"/>
                  <a:pt x="-14051" y="1409810"/>
                  <a:pt x="74959" y="1320800"/>
                </a:cubicBezTo>
                <a:cubicBezTo>
                  <a:pt x="79797" y="1306286"/>
                  <a:pt x="79916" y="1289204"/>
                  <a:pt x="89473" y="1277257"/>
                </a:cubicBezTo>
                <a:cubicBezTo>
                  <a:pt x="153706" y="1196967"/>
                  <a:pt x="375011" y="1261673"/>
                  <a:pt x="394273" y="1262743"/>
                </a:cubicBezTo>
                <a:cubicBezTo>
                  <a:pt x="423302" y="1272419"/>
                  <a:pt x="464386" y="1266312"/>
                  <a:pt x="481359" y="1291772"/>
                </a:cubicBezTo>
                <a:cubicBezTo>
                  <a:pt x="518874" y="1348044"/>
                  <a:pt x="493839" y="1329798"/>
                  <a:pt x="553930" y="1349829"/>
                </a:cubicBezTo>
                <a:cubicBezTo>
                  <a:pt x="558768" y="1364343"/>
                  <a:pt x="561602" y="1379688"/>
                  <a:pt x="568444" y="1393372"/>
                </a:cubicBezTo>
                <a:cubicBezTo>
                  <a:pt x="576245" y="1408974"/>
                  <a:pt x="596313" y="1419509"/>
                  <a:pt x="597473" y="1436914"/>
                </a:cubicBezTo>
                <a:cubicBezTo>
                  <a:pt x="601348" y="1495044"/>
                  <a:pt x="590659" y="1553338"/>
                  <a:pt x="582959" y="1611086"/>
                </a:cubicBezTo>
                <a:cubicBezTo>
                  <a:pt x="580937" y="1626251"/>
                  <a:pt x="575286" y="1640945"/>
                  <a:pt x="568444" y="1654629"/>
                </a:cubicBezTo>
                <a:cubicBezTo>
                  <a:pt x="536732" y="1718052"/>
                  <a:pt x="539416" y="1676331"/>
                  <a:pt x="539416" y="1712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087429" y="3541486"/>
            <a:ext cx="478971" cy="885371"/>
          </a:xfrm>
          <a:custGeom>
            <a:avLst/>
            <a:gdLst>
              <a:gd name="connsiteX0" fmla="*/ 87085 w 478971"/>
              <a:gd name="connsiteY0" fmla="*/ 217714 h 885371"/>
              <a:gd name="connsiteX1" fmla="*/ 87085 w 478971"/>
              <a:gd name="connsiteY1" fmla="*/ 72571 h 885371"/>
              <a:gd name="connsiteX2" fmla="*/ 101600 w 478971"/>
              <a:gd name="connsiteY2" fmla="*/ 29028 h 885371"/>
              <a:gd name="connsiteX3" fmla="*/ 188685 w 478971"/>
              <a:gd name="connsiteY3" fmla="*/ 14514 h 885371"/>
              <a:gd name="connsiteX4" fmla="*/ 232228 w 478971"/>
              <a:gd name="connsiteY4" fmla="*/ 0 h 885371"/>
              <a:gd name="connsiteX5" fmla="*/ 319314 w 478971"/>
              <a:gd name="connsiteY5" fmla="*/ 14514 h 885371"/>
              <a:gd name="connsiteX6" fmla="*/ 333828 w 478971"/>
              <a:gd name="connsiteY6" fmla="*/ 58057 h 885371"/>
              <a:gd name="connsiteX7" fmla="*/ 261257 w 478971"/>
              <a:gd name="connsiteY7" fmla="*/ 275771 h 885371"/>
              <a:gd name="connsiteX8" fmla="*/ 217714 w 478971"/>
              <a:gd name="connsiteY8" fmla="*/ 290285 h 885371"/>
              <a:gd name="connsiteX9" fmla="*/ 58057 w 478971"/>
              <a:gd name="connsiteY9" fmla="*/ 275771 h 885371"/>
              <a:gd name="connsiteX10" fmla="*/ 0 w 478971"/>
              <a:gd name="connsiteY10" fmla="*/ 188685 h 885371"/>
              <a:gd name="connsiteX11" fmla="*/ 29028 w 478971"/>
              <a:gd name="connsiteY11" fmla="*/ 101600 h 885371"/>
              <a:gd name="connsiteX12" fmla="*/ 116114 w 478971"/>
              <a:gd name="connsiteY12" fmla="*/ 72571 h 885371"/>
              <a:gd name="connsiteX13" fmla="*/ 348342 w 478971"/>
              <a:gd name="connsiteY13" fmla="*/ 130628 h 885371"/>
              <a:gd name="connsiteX14" fmla="*/ 319314 w 478971"/>
              <a:gd name="connsiteY14" fmla="*/ 246743 h 885371"/>
              <a:gd name="connsiteX15" fmla="*/ 159657 w 478971"/>
              <a:gd name="connsiteY15" fmla="*/ 232228 h 885371"/>
              <a:gd name="connsiteX16" fmla="*/ 101600 w 478971"/>
              <a:gd name="connsiteY16" fmla="*/ 217714 h 885371"/>
              <a:gd name="connsiteX17" fmla="*/ 130628 w 478971"/>
              <a:gd name="connsiteY17" fmla="*/ 116114 h 885371"/>
              <a:gd name="connsiteX18" fmla="*/ 174171 w 478971"/>
              <a:gd name="connsiteY18" fmla="*/ 87085 h 885371"/>
              <a:gd name="connsiteX19" fmla="*/ 232228 w 478971"/>
              <a:gd name="connsiteY19" fmla="*/ 101600 h 885371"/>
              <a:gd name="connsiteX20" fmla="*/ 290285 w 478971"/>
              <a:gd name="connsiteY20" fmla="*/ 130628 h 885371"/>
              <a:gd name="connsiteX21" fmla="*/ 333828 w 478971"/>
              <a:gd name="connsiteY21" fmla="*/ 145143 h 885371"/>
              <a:gd name="connsiteX22" fmla="*/ 348342 w 478971"/>
              <a:gd name="connsiteY22" fmla="*/ 333828 h 885371"/>
              <a:gd name="connsiteX23" fmla="*/ 391885 w 478971"/>
              <a:gd name="connsiteY23" fmla="*/ 566057 h 885371"/>
              <a:gd name="connsiteX24" fmla="*/ 406400 w 478971"/>
              <a:gd name="connsiteY24" fmla="*/ 725714 h 885371"/>
              <a:gd name="connsiteX25" fmla="*/ 435428 w 478971"/>
              <a:gd name="connsiteY25" fmla="*/ 769257 h 885371"/>
              <a:gd name="connsiteX26" fmla="*/ 464457 w 478971"/>
              <a:gd name="connsiteY26" fmla="*/ 856343 h 885371"/>
              <a:gd name="connsiteX27" fmla="*/ 478971 w 478971"/>
              <a:gd name="connsiteY27" fmla="*/ 885371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8971" h="885371">
                <a:moveTo>
                  <a:pt x="87085" y="217714"/>
                </a:moveTo>
                <a:cubicBezTo>
                  <a:pt x="70973" y="121041"/>
                  <a:pt x="64294" y="152339"/>
                  <a:pt x="87085" y="72571"/>
                </a:cubicBezTo>
                <a:cubicBezTo>
                  <a:pt x="91288" y="57860"/>
                  <a:pt x="88316" y="36619"/>
                  <a:pt x="101600" y="29028"/>
                </a:cubicBezTo>
                <a:cubicBezTo>
                  <a:pt x="127151" y="14427"/>
                  <a:pt x="159957" y="20898"/>
                  <a:pt x="188685" y="14514"/>
                </a:cubicBezTo>
                <a:cubicBezTo>
                  <a:pt x="203620" y="11195"/>
                  <a:pt x="217714" y="4838"/>
                  <a:pt x="232228" y="0"/>
                </a:cubicBezTo>
                <a:cubicBezTo>
                  <a:pt x="261257" y="4838"/>
                  <a:pt x="293762" y="-87"/>
                  <a:pt x="319314" y="14514"/>
                </a:cubicBezTo>
                <a:cubicBezTo>
                  <a:pt x="332598" y="22105"/>
                  <a:pt x="334782" y="42787"/>
                  <a:pt x="333828" y="58057"/>
                </a:cubicBezTo>
                <a:cubicBezTo>
                  <a:pt x="325349" y="193718"/>
                  <a:pt x="351388" y="230707"/>
                  <a:pt x="261257" y="275771"/>
                </a:cubicBezTo>
                <a:cubicBezTo>
                  <a:pt x="247573" y="282613"/>
                  <a:pt x="232228" y="285447"/>
                  <a:pt x="217714" y="290285"/>
                </a:cubicBezTo>
                <a:cubicBezTo>
                  <a:pt x="164495" y="285447"/>
                  <a:pt x="106482" y="298369"/>
                  <a:pt x="58057" y="275771"/>
                </a:cubicBezTo>
                <a:cubicBezTo>
                  <a:pt x="26442" y="261017"/>
                  <a:pt x="0" y="188685"/>
                  <a:pt x="0" y="188685"/>
                </a:cubicBezTo>
                <a:cubicBezTo>
                  <a:pt x="9676" y="159657"/>
                  <a:pt x="0" y="111276"/>
                  <a:pt x="29028" y="101600"/>
                </a:cubicBezTo>
                <a:lnTo>
                  <a:pt x="116114" y="72571"/>
                </a:lnTo>
                <a:cubicBezTo>
                  <a:pt x="123487" y="73063"/>
                  <a:pt x="358285" y="21249"/>
                  <a:pt x="348342" y="130628"/>
                </a:cubicBezTo>
                <a:cubicBezTo>
                  <a:pt x="344730" y="170360"/>
                  <a:pt x="328990" y="208038"/>
                  <a:pt x="319314" y="246743"/>
                </a:cubicBezTo>
                <a:cubicBezTo>
                  <a:pt x="266095" y="241905"/>
                  <a:pt x="212627" y="239291"/>
                  <a:pt x="159657" y="232228"/>
                </a:cubicBezTo>
                <a:cubicBezTo>
                  <a:pt x="139884" y="229592"/>
                  <a:pt x="106438" y="237066"/>
                  <a:pt x="101600" y="217714"/>
                </a:cubicBezTo>
                <a:cubicBezTo>
                  <a:pt x="93057" y="183544"/>
                  <a:pt x="113523" y="146903"/>
                  <a:pt x="130628" y="116114"/>
                </a:cubicBezTo>
                <a:cubicBezTo>
                  <a:pt x="139100" y="100865"/>
                  <a:pt x="159657" y="96761"/>
                  <a:pt x="174171" y="87085"/>
                </a:cubicBezTo>
                <a:cubicBezTo>
                  <a:pt x="193523" y="91923"/>
                  <a:pt x="213550" y="94596"/>
                  <a:pt x="232228" y="101600"/>
                </a:cubicBezTo>
                <a:cubicBezTo>
                  <a:pt x="252487" y="109197"/>
                  <a:pt x="270398" y="122105"/>
                  <a:pt x="290285" y="130628"/>
                </a:cubicBezTo>
                <a:cubicBezTo>
                  <a:pt x="304347" y="136655"/>
                  <a:pt x="319314" y="140305"/>
                  <a:pt x="333828" y="145143"/>
                </a:cubicBezTo>
                <a:cubicBezTo>
                  <a:pt x="338666" y="208038"/>
                  <a:pt x="340826" y="271197"/>
                  <a:pt x="348342" y="333828"/>
                </a:cubicBezTo>
                <a:cubicBezTo>
                  <a:pt x="363253" y="458085"/>
                  <a:pt x="368992" y="474485"/>
                  <a:pt x="391885" y="566057"/>
                </a:cubicBezTo>
                <a:cubicBezTo>
                  <a:pt x="396723" y="619276"/>
                  <a:pt x="395203" y="673462"/>
                  <a:pt x="406400" y="725714"/>
                </a:cubicBezTo>
                <a:cubicBezTo>
                  <a:pt x="410055" y="742771"/>
                  <a:pt x="428343" y="753317"/>
                  <a:pt x="435428" y="769257"/>
                </a:cubicBezTo>
                <a:cubicBezTo>
                  <a:pt x="447855" y="797219"/>
                  <a:pt x="454781" y="827314"/>
                  <a:pt x="464457" y="856343"/>
                </a:cubicBezTo>
                <a:cubicBezTo>
                  <a:pt x="467878" y="866606"/>
                  <a:pt x="474133" y="875695"/>
                  <a:pt x="478971" y="8853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1378980" y="3381829"/>
            <a:ext cx="453074" cy="1045028"/>
          </a:xfrm>
          <a:custGeom>
            <a:avLst/>
            <a:gdLst>
              <a:gd name="connsiteX0" fmla="*/ 261477 w 453074"/>
              <a:gd name="connsiteY0" fmla="*/ 290285 h 1045028"/>
              <a:gd name="connsiteX1" fmla="*/ 188906 w 453074"/>
              <a:gd name="connsiteY1" fmla="*/ 261257 h 1045028"/>
              <a:gd name="connsiteX2" fmla="*/ 174391 w 453074"/>
              <a:gd name="connsiteY2" fmla="*/ 72571 h 1045028"/>
              <a:gd name="connsiteX3" fmla="*/ 203420 w 453074"/>
              <a:gd name="connsiteY3" fmla="*/ 29028 h 1045028"/>
              <a:gd name="connsiteX4" fmla="*/ 290506 w 453074"/>
              <a:gd name="connsiteY4" fmla="*/ 0 h 1045028"/>
              <a:gd name="connsiteX5" fmla="*/ 348563 w 453074"/>
              <a:gd name="connsiteY5" fmla="*/ 14514 h 1045028"/>
              <a:gd name="connsiteX6" fmla="*/ 392106 w 453074"/>
              <a:gd name="connsiteY6" fmla="*/ 101600 h 1045028"/>
              <a:gd name="connsiteX7" fmla="*/ 363077 w 453074"/>
              <a:gd name="connsiteY7" fmla="*/ 348342 h 1045028"/>
              <a:gd name="connsiteX8" fmla="*/ 290506 w 453074"/>
              <a:gd name="connsiteY8" fmla="*/ 377371 h 1045028"/>
              <a:gd name="connsiteX9" fmla="*/ 87306 w 453074"/>
              <a:gd name="connsiteY9" fmla="*/ 362857 h 1045028"/>
              <a:gd name="connsiteX10" fmla="*/ 29249 w 453074"/>
              <a:gd name="connsiteY10" fmla="*/ 348342 h 1045028"/>
              <a:gd name="connsiteX11" fmla="*/ 14734 w 453074"/>
              <a:gd name="connsiteY11" fmla="*/ 246742 h 1045028"/>
              <a:gd name="connsiteX12" fmla="*/ 58277 w 453074"/>
              <a:gd name="connsiteY12" fmla="*/ 232228 h 1045028"/>
              <a:gd name="connsiteX13" fmla="*/ 87306 w 453074"/>
              <a:gd name="connsiteY13" fmla="*/ 174171 h 1045028"/>
              <a:gd name="connsiteX14" fmla="*/ 130849 w 453074"/>
              <a:gd name="connsiteY14" fmla="*/ 145142 h 1045028"/>
              <a:gd name="connsiteX15" fmla="*/ 261477 w 453074"/>
              <a:gd name="connsiteY15" fmla="*/ 101600 h 1045028"/>
              <a:gd name="connsiteX16" fmla="*/ 450163 w 453074"/>
              <a:gd name="connsiteY16" fmla="*/ 159657 h 1045028"/>
              <a:gd name="connsiteX17" fmla="*/ 392106 w 453074"/>
              <a:gd name="connsiteY17" fmla="*/ 348342 h 1045028"/>
              <a:gd name="connsiteX18" fmla="*/ 305020 w 453074"/>
              <a:gd name="connsiteY18" fmla="*/ 377371 h 1045028"/>
              <a:gd name="connsiteX19" fmla="*/ 72791 w 453074"/>
              <a:gd name="connsiteY19" fmla="*/ 348342 h 1045028"/>
              <a:gd name="connsiteX20" fmla="*/ 29249 w 453074"/>
              <a:gd name="connsiteY20" fmla="*/ 304800 h 1045028"/>
              <a:gd name="connsiteX21" fmla="*/ 43763 w 453074"/>
              <a:gd name="connsiteY21" fmla="*/ 58057 h 1045028"/>
              <a:gd name="connsiteX22" fmla="*/ 87306 w 453074"/>
              <a:gd name="connsiteY22" fmla="*/ 29028 h 1045028"/>
              <a:gd name="connsiteX23" fmla="*/ 406620 w 453074"/>
              <a:gd name="connsiteY23" fmla="*/ 87085 h 1045028"/>
              <a:gd name="connsiteX24" fmla="*/ 421134 w 453074"/>
              <a:gd name="connsiteY24" fmla="*/ 130628 h 1045028"/>
              <a:gd name="connsiteX25" fmla="*/ 348563 w 453074"/>
              <a:gd name="connsiteY25" fmla="*/ 261257 h 1045028"/>
              <a:gd name="connsiteX26" fmla="*/ 305020 w 453074"/>
              <a:gd name="connsiteY26" fmla="*/ 275771 h 1045028"/>
              <a:gd name="connsiteX27" fmla="*/ 275991 w 453074"/>
              <a:gd name="connsiteY27" fmla="*/ 391885 h 1045028"/>
              <a:gd name="connsiteX28" fmla="*/ 232449 w 453074"/>
              <a:gd name="connsiteY28" fmla="*/ 435428 h 1045028"/>
              <a:gd name="connsiteX29" fmla="*/ 159877 w 453074"/>
              <a:gd name="connsiteY29" fmla="*/ 566057 h 1045028"/>
              <a:gd name="connsiteX30" fmla="*/ 101820 w 453074"/>
              <a:gd name="connsiteY30" fmla="*/ 667657 h 1045028"/>
              <a:gd name="connsiteX31" fmla="*/ 58277 w 453074"/>
              <a:gd name="connsiteY31" fmla="*/ 928914 h 1045028"/>
              <a:gd name="connsiteX32" fmla="*/ 29249 w 453074"/>
              <a:gd name="connsiteY32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3074" h="1045028">
                <a:moveTo>
                  <a:pt x="261477" y="290285"/>
                </a:moveTo>
                <a:cubicBezTo>
                  <a:pt x="237287" y="280609"/>
                  <a:pt x="213301" y="270405"/>
                  <a:pt x="188906" y="261257"/>
                </a:cubicBezTo>
                <a:cubicBezTo>
                  <a:pt x="95002" y="226043"/>
                  <a:pt x="121781" y="269858"/>
                  <a:pt x="174391" y="72571"/>
                </a:cubicBezTo>
                <a:cubicBezTo>
                  <a:pt x="178886" y="55716"/>
                  <a:pt x="188627" y="38273"/>
                  <a:pt x="203420" y="29028"/>
                </a:cubicBezTo>
                <a:cubicBezTo>
                  <a:pt x="229368" y="12811"/>
                  <a:pt x="290506" y="0"/>
                  <a:pt x="290506" y="0"/>
                </a:cubicBezTo>
                <a:cubicBezTo>
                  <a:pt x="309858" y="4838"/>
                  <a:pt x="331965" y="3449"/>
                  <a:pt x="348563" y="14514"/>
                </a:cubicBezTo>
                <a:cubicBezTo>
                  <a:pt x="372678" y="30591"/>
                  <a:pt x="383827" y="76763"/>
                  <a:pt x="392106" y="101600"/>
                </a:cubicBezTo>
                <a:cubicBezTo>
                  <a:pt x="382430" y="183847"/>
                  <a:pt x="391706" y="270634"/>
                  <a:pt x="363077" y="348342"/>
                </a:cubicBezTo>
                <a:cubicBezTo>
                  <a:pt x="354070" y="372789"/>
                  <a:pt x="316524" y="376002"/>
                  <a:pt x="290506" y="377371"/>
                </a:cubicBezTo>
                <a:cubicBezTo>
                  <a:pt x="222694" y="380940"/>
                  <a:pt x="155039" y="367695"/>
                  <a:pt x="87306" y="362857"/>
                </a:cubicBezTo>
                <a:cubicBezTo>
                  <a:pt x="67954" y="358019"/>
                  <a:pt x="44573" y="361112"/>
                  <a:pt x="29249" y="348342"/>
                </a:cubicBezTo>
                <a:cubicBezTo>
                  <a:pt x="3500" y="326884"/>
                  <a:pt x="-13779" y="275255"/>
                  <a:pt x="14734" y="246742"/>
                </a:cubicBezTo>
                <a:cubicBezTo>
                  <a:pt x="25552" y="235924"/>
                  <a:pt x="43763" y="237066"/>
                  <a:pt x="58277" y="232228"/>
                </a:cubicBezTo>
                <a:cubicBezTo>
                  <a:pt x="67953" y="212876"/>
                  <a:pt x="73455" y="190793"/>
                  <a:pt x="87306" y="174171"/>
                </a:cubicBezTo>
                <a:cubicBezTo>
                  <a:pt x="98473" y="160770"/>
                  <a:pt x="115703" y="153797"/>
                  <a:pt x="130849" y="145142"/>
                </a:cubicBezTo>
                <a:cubicBezTo>
                  <a:pt x="195561" y="108164"/>
                  <a:pt x="185259" y="116843"/>
                  <a:pt x="261477" y="101600"/>
                </a:cubicBezTo>
                <a:cubicBezTo>
                  <a:pt x="278391" y="103138"/>
                  <a:pt x="443758" y="76402"/>
                  <a:pt x="450163" y="159657"/>
                </a:cubicBezTo>
                <a:cubicBezTo>
                  <a:pt x="455647" y="230944"/>
                  <a:pt x="460726" y="310220"/>
                  <a:pt x="392106" y="348342"/>
                </a:cubicBezTo>
                <a:cubicBezTo>
                  <a:pt x="365358" y="363202"/>
                  <a:pt x="305020" y="377371"/>
                  <a:pt x="305020" y="377371"/>
                </a:cubicBezTo>
                <a:cubicBezTo>
                  <a:pt x="227610" y="367695"/>
                  <a:pt x="148235" y="368195"/>
                  <a:pt x="72791" y="348342"/>
                </a:cubicBezTo>
                <a:cubicBezTo>
                  <a:pt x="52941" y="343118"/>
                  <a:pt x="31291" y="325224"/>
                  <a:pt x="29249" y="304800"/>
                </a:cubicBezTo>
                <a:cubicBezTo>
                  <a:pt x="21051" y="222819"/>
                  <a:pt x="26790" y="138680"/>
                  <a:pt x="43763" y="58057"/>
                </a:cubicBezTo>
                <a:cubicBezTo>
                  <a:pt x="47357" y="40987"/>
                  <a:pt x="72792" y="38704"/>
                  <a:pt x="87306" y="29028"/>
                </a:cubicBezTo>
                <a:cubicBezTo>
                  <a:pt x="277139" y="38519"/>
                  <a:pt x="345074" y="-36008"/>
                  <a:pt x="406620" y="87085"/>
                </a:cubicBezTo>
                <a:cubicBezTo>
                  <a:pt x="413462" y="100769"/>
                  <a:pt x="416296" y="116114"/>
                  <a:pt x="421134" y="130628"/>
                </a:cubicBezTo>
                <a:cubicBezTo>
                  <a:pt x="399495" y="195545"/>
                  <a:pt x="404431" y="224012"/>
                  <a:pt x="348563" y="261257"/>
                </a:cubicBezTo>
                <a:cubicBezTo>
                  <a:pt x="335833" y="269744"/>
                  <a:pt x="319534" y="270933"/>
                  <a:pt x="305020" y="275771"/>
                </a:cubicBezTo>
                <a:cubicBezTo>
                  <a:pt x="302925" y="286244"/>
                  <a:pt x="288744" y="372755"/>
                  <a:pt x="275991" y="391885"/>
                </a:cubicBezTo>
                <a:cubicBezTo>
                  <a:pt x="264605" y="408964"/>
                  <a:pt x="246963" y="420914"/>
                  <a:pt x="232449" y="435428"/>
                </a:cubicBezTo>
                <a:cubicBezTo>
                  <a:pt x="192307" y="555849"/>
                  <a:pt x="259700" y="366408"/>
                  <a:pt x="159877" y="566057"/>
                </a:cubicBezTo>
                <a:cubicBezTo>
                  <a:pt x="123048" y="639717"/>
                  <a:pt x="142851" y="606111"/>
                  <a:pt x="101820" y="667657"/>
                </a:cubicBezTo>
                <a:cubicBezTo>
                  <a:pt x="92784" y="739945"/>
                  <a:pt x="80285" y="862887"/>
                  <a:pt x="58277" y="928914"/>
                </a:cubicBezTo>
                <a:cubicBezTo>
                  <a:pt x="26189" y="1025179"/>
                  <a:pt x="29249" y="985401"/>
                  <a:pt x="29249" y="10450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custom data structure to store the result of computation throughout the process of it’s creation. Create basic methods for modifying data inside this structure.</a:t>
            </a:r>
          </a:p>
          <a:p>
            <a:r>
              <a:rPr lang="en-GB" dirty="0" smtClean="0"/>
              <a:t>This data structure should be convertible to data format, that suits most of modern game-</a:t>
            </a:r>
            <a:r>
              <a:rPr lang="en-GB" dirty="0" err="1" smtClean="0"/>
              <a:t>api</a:t>
            </a:r>
            <a:r>
              <a:rPr lang="en-GB" dirty="0" smtClean="0"/>
              <a:t>.</a:t>
            </a:r>
          </a:p>
          <a:p>
            <a:r>
              <a:rPr lang="en-GB" dirty="0" smtClean="0"/>
              <a:t>(Optional) Create custom logical game engine to make testing available from the early time of development. This engine can be also provided with the output file and serve as standalone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1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game-generating framework</vt:lpstr>
      <vt:lpstr>Overall goal: </vt:lpstr>
      <vt:lpstr>Solution1a1(first):</vt:lpstr>
      <vt:lpstr>Solution 1a2(second):</vt:lpstr>
      <vt:lpstr>Solution 1a3(third):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game-generating framework</dc:title>
  <dc:creator>Павел Волк</dc:creator>
  <cp:lastModifiedBy>Павел Волк</cp:lastModifiedBy>
  <cp:revision>11</cp:revision>
  <dcterms:created xsi:type="dcterms:W3CDTF">2017-09-25T17:08:04Z</dcterms:created>
  <dcterms:modified xsi:type="dcterms:W3CDTF">2017-10-01T20:27:55Z</dcterms:modified>
</cp:coreProperties>
</file>