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945710"/>
          </a:xfrm>
        </p:spPr>
        <p:txBody>
          <a:bodyPr/>
          <a:lstStyle/>
          <a:p>
            <a:r>
              <a:rPr lang="en-US" dirty="0" err="1" smtClean="0"/>
              <a:t>PuzZle</a:t>
            </a:r>
            <a:r>
              <a:rPr lang="en-US" dirty="0" smtClean="0"/>
              <a:t> Resonator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412" y="5724984"/>
            <a:ext cx="10572000" cy="434974"/>
          </a:xfrm>
        </p:spPr>
        <p:txBody>
          <a:bodyPr/>
          <a:lstStyle/>
          <a:p>
            <a:r>
              <a:rPr lang="en-US" dirty="0" smtClean="0"/>
              <a:t>The introduction to the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001" y="2394858"/>
            <a:ext cx="423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Adaptive music framework &amp; library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42" y="510656"/>
            <a:ext cx="3768403" cy="37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8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884" y="3135085"/>
            <a:ext cx="6078476" cy="3021875"/>
          </a:xfrm>
        </p:spPr>
        <p:txBody>
          <a:bodyPr/>
          <a:lstStyle/>
          <a:p>
            <a:r>
              <a:rPr lang="en-US" sz="2000" dirty="0" smtClean="0"/>
              <a:t>Is used in most AAA games (ex. Fallout new </a:t>
            </a:r>
            <a:r>
              <a:rPr lang="en-US" sz="2000" dirty="0"/>
              <a:t>V</a:t>
            </a:r>
            <a:r>
              <a:rPr lang="en-US" sz="2000" dirty="0" smtClean="0"/>
              <a:t>egas)</a:t>
            </a:r>
          </a:p>
          <a:p>
            <a:r>
              <a:rPr lang="en-US" sz="2000" dirty="0" smtClean="0"/>
              <a:t>Reacts to environment changes</a:t>
            </a:r>
            <a:endParaRPr lang="en-US" sz="2000" dirty="0"/>
          </a:p>
          <a:p>
            <a:r>
              <a:rPr lang="en-US" sz="2000" dirty="0" smtClean="0"/>
              <a:t>Delivers real-time game-world information</a:t>
            </a:r>
          </a:p>
          <a:p>
            <a:r>
              <a:rPr lang="en-US" sz="2000" dirty="0" smtClean="0"/>
              <a:t>Is still a music with all it’s benefits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5892" y="1186805"/>
            <a:ext cx="609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it is and why do we need it?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" y="5510620"/>
            <a:ext cx="1308813" cy="13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7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29771"/>
            <a:ext cx="10571998" cy="970450"/>
          </a:xfrm>
        </p:spPr>
        <p:txBody>
          <a:bodyPr/>
          <a:lstStyle/>
          <a:p>
            <a:r>
              <a:rPr lang="en-US" dirty="0" smtClean="0"/>
              <a:t>Adaptive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Real-life supplement (integration within reality)</a:t>
            </a:r>
          </a:p>
          <a:p>
            <a:r>
              <a:rPr lang="en-US" sz="2000" dirty="0" smtClean="0"/>
              <a:t>Common feature. (widespread usage)</a:t>
            </a:r>
          </a:p>
          <a:p>
            <a:r>
              <a:rPr lang="en-US" sz="2000" dirty="0" smtClean="0"/>
              <a:t>Trend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751278" y="1257255"/>
            <a:ext cx="6009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dirty="0"/>
              <a:t>it is not and what it can become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" y="5376718"/>
            <a:ext cx="1433802" cy="14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737178"/>
          </a:xfrm>
        </p:spPr>
        <p:txBody>
          <a:bodyPr/>
          <a:lstStyle/>
          <a:p>
            <a:r>
              <a:rPr lang="en-US" dirty="0" smtClean="0"/>
              <a:t>Adaptive music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91" y="2311897"/>
            <a:ext cx="5573376" cy="16525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(free) resources yet</a:t>
            </a:r>
          </a:p>
          <a:p>
            <a:r>
              <a:rPr lang="en-US" sz="2000" dirty="0" smtClean="0"/>
              <a:t>No special file formats created</a:t>
            </a:r>
          </a:p>
          <a:p>
            <a:r>
              <a:rPr lang="en-US" sz="2000" dirty="0" smtClean="0"/>
              <a:t>A few fairly solid but not that powerful adaptive libraries.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263347" y="1369446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is the current situation?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8" y="5091987"/>
            <a:ext cx="1691368" cy="16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Resonator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71" y="2222286"/>
            <a:ext cx="6804398" cy="3636511"/>
          </a:xfrm>
        </p:spPr>
        <p:txBody>
          <a:bodyPr/>
          <a:lstStyle/>
          <a:p>
            <a:r>
              <a:rPr lang="en-US" dirty="0" smtClean="0"/>
              <a:t>Extends music-streaming and  file-sharing services</a:t>
            </a:r>
          </a:p>
          <a:p>
            <a:r>
              <a:rPr lang="en-US" dirty="0" smtClean="0"/>
              <a:t>Connects all uploaded music with a semantic network</a:t>
            </a:r>
          </a:p>
          <a:p>
            <a:r>
              <a:rPr lang="en-US" dirty="0" smtClean="0"/>
              <a:t>Simplifies the process of adaptive music bundle creation</a:t>
            </a:r>
          </a:p>
          <a:p>
            <a:r>
              <a:rPr lang="en-US" dirty="0" smtClean="0"/>
              <a:t>Provides users with libraries to connect downloaded music to a project.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1" y="5002982"/>
            <a:ext cx="1711631" cy="17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Resonator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495" y="2874124"/>
            <a:ext cx="4415139" cy="18180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ll audio files</a:t>
            </a:r>
          </a:p>
          <a:p>
            <a:r>
              <a:rPr lang="en-US" dirty="0" smtClean="0"/>
              <a:t>Semantic network</a:t>
            </a:r>
          </a:p>
          <a:p>
            <a:r>
              <a:rPr lang="en-US" dirty="0" smtClean="0"/>
              <a:t>Connections between audio files AND semantic network</a:t>
            </a:r>
          </a:p>
          <a:p>
            <a:r>
              <a:rPr lang="en-US" dirty="0" smtClean="0"/>
              <a:t>Individual feedback of each user as well as their idea.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8712" y="24819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29771"/>
            <a:ext cx="10571998" cy="970450"/>
          </a:xfrm>
        </p:spPr>
        <p:txBody>
          <a:bodyPr/>
          <a:lstStyle/>
          <a:p>
            <a:r>
              <a:rPr lang="en-US" dirty="0" smtClean="0"/>
              <a:t>Resonator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Popularize </a:t>
            </a:r>
            <a:r>
              <a:rPr lang="en-US" smtClean="0"/>
              <a:t>adaptive music(A.M) </a:t>
            </a:r>
            <a:r>
              <a:rPr lang="en-US" dirty="0" smtClean="0"/>
              <a:t>among developers</a:t>
            </a:r>
          </a:p>
          <a:p>
            <a:r>
              <a:rPr lang="en-US" dirty="0" smtClean="0"/>
              <a:t>Help ordinary people to see the A.M.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8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191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PuzZle Resonator</vt:lpstr>
      <vt:lpstr>Adaptive music</vt:lpstr>
      <vt:lpstr>Adaptive music</vt:lpstr>
      <vt:lpstr>Adaptive music resources</vt:lpstr>
      <vt:lpstr>Resonator concept</vt:lpstr>
      <vt:lpstr>Resonator database</vt:lpstr>
      <vt:lpstr>Resonator goals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Resonator</dc:title>
  <dc:creator>Павел Волк</dc:creator>
  <cp:lastModifiedBy>Павел Волк</cp:lastModifiedBy>
  <cp:revision>12</cp:revision>
  <dcterms:created xsi:type="dcterms:W3CDTF">2018-03-20T17:15:59Z</dcterms:created>
  <dcterms:modified xsi:type="dcterms:W3CDTF">2018-03-21T10:58:58Z</dcterms:modified>
</cp:coreProperties>
</file>