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Online Bus Ticket Reservation &amp; Rent A Car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Ismail Hossain </a:t>
            </a:r>
          </a:p>
          <a:p>
            <a:pPr marL="0" indent="0" algn="ctr">
              <a:buNone/>
            </a:pPr>
            <a:r>
              <a:rPr lang="en-US" dirty="0" smtClean="0"/>
              <a:t>ASH1001038M</a:t>
            </a:r>
          </a:p>
          <a:p>
            <a:pPr marL="0" indent="0" algn="ctr">
              <a:buNone/>
            </a:pPr>
            <a:r>
              <a:rPr lang="en-US" dirty="0" smtClean="0"/>
              <a:t>Session :2009-2010</a:t>
            </a:r>
          </a:p>
          <a:p>
            <a:pPr marL="0" indent="0" algn="ctr">
              <a:buNone/>
            </a:pPr>
            <a:r>
              <a:rPr lang="en-US" dirty="0" smtClean="0"/>
              <a:t>Dept. Of Cste</a:t>
            </a:r>
          </a:p>
          <a:p>
            <a:pPr marL="0" indent="0" algn="ctr">
              <a:buNone/>
            </a:pPr>
            <a:r>
              <a:rPr lang="en-US" dirty="0" smtClean="0"/>
              <a:t>Noakhali Science &amp; Technology University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Abul Kalam Azad</a:t>
            </a:r>
          </a:p>
          <a:p>
            <a:pPr marL="0" indent="0" algn="ctr">
              <a:buNone/>
            </a:pPr>
            <a:r>
              <a:rPr lang="en-US" dirty="0" smtClean="0"/>
              <a:t>  Assistant professor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Dept</a:t>
            </a:r>
            <a:r>
              <a:rPr lang="en-US" dirty="0"/>
              <a:t>. of CSTE</a:t>
            </a:r>
          </a:p>
          <a:p>
            <a:pPr marL="0" indent="0" algn="ctr">
              <a:buNone/>
            </a:pPr>
            <a:r>
              <a:rPr lang="en-US" dirty="0" smtClean="0"/>
              <a:t>  Noakhali </a:t>
            </a:r>
            <a:r>
              <a:rPr lang="en-US" dirty="0"/>
              <a:t>Science and </a:t>
            </a:r>
            <a:r>
              <a:rPr lang="en-US" dirty="0" smtClean="0"/>
              <a:t>   Technology </a:t>
            </a:r>
            <a:r>
              <a:rPr lang="en-US" dirty="0"/>
              <a:t>University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Supervised 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 Relationship Diagram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1304335"/>
            <a:ext cx="6982884" cy="5568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447800"/>
            <a:ext cx="7239000" cy="5181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Covers the entire Country </a:t>
            </a:r>
          </a:p>
          <a:p>
            <a:r>
              <a:rPr lang="en-US" dirty="0" smtClean="0"/>
              <a:t>Offering Train Tickets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338864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 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7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Ticket.Com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A  web application through which users can  reserve bus tickets of some well known bus companies for several routes.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also offers Rent a Car service 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Its acts as a third  party  third party between transport companies and  users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Ticket.com ?</a:t>
            </a:r>
            <a:endParaRPr lang="en-US" dirty="0"/>
          </a:p>
        </p:txBody>
      </p:sp>
      <p:pic>
        <p:nvPicPr>
          <p:cNvPr id="4" name="Content Placeholder 3" descr="people-queue-up-at-the-ticke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5781" y="1600200"/>
            <a:ext cx="7310438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Bus Ticket </a:t>
            </a:r>
            <a:r>
              <a:rPr lang="en-US" dirty="0" smtClean="0"/>
              <a:t>Reservation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Show  available routes and buses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Display available seats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Offer to choose preferable seats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Show  costs of ticket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Offer to reserve bus ticket.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Offer to pay through mobile money transfer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Cancel ticket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Fetures-2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Rent A Car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Displaying available cars and their description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Offer to choose car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Showing fare of chosen car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Offer to reserve  chosen car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Offer to pay through mobile money transfer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Cancelation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Throw Away Prototype </a:t>
            </a:r>
          </a:p>
          <a:p>
            <a:r>
              <a:rPr lang="en-US" dirty="0" smtClean="0"/>
              <a:t>Why  Throw Away Prototype ?</a:t>
            </a:r>
          </a:p>
          <a:p>
            <a:pPr marL="859536" lvl="2">
              <a:buFont typeface="Wingdings" pitchFamily="2" charset="2"/>
              <a:buChar char="q"/>
              <a:defRPr/>
            </a:pPr>
            <a:r>
              <a:rPr lang="en-US" dirty="0" smtClean="0"/>
              <a:t>Data oriented application</a:t>
            </a:r>
          </a:p>
          <a:p>
            <a:pPr marL="859536" lvl="2">
              <a:buFont typeface="Wingdings" pitchFamily="2" charset="2"/>
              <a:buChar char="q"/>
              <a:defRPr/>
            </a:pPr>
            <a:r>
              <a:rPr lang="en-US" dirty="0" smtClean="0"/>
              <a:t>Misunderstandings are clarified</a:t>
            </a:r>
          </a:p>
          <a:p>
            <a:pPr marL="859536" lvl="2">
              <a:buFont typeface="Wingdings" pitchFamily="2" charset="2"/>
              <a:buChar char="q"/>
              <a:defRPr/>
            </a:pPr>
            <a:r>
              <a:rPr lang="en-US" dirty="0" smtClean="0"/>
              <a:t>Missing functions can be identified</a:t>
            </a:r>
          </a:p>
          <a:p>
            <a:pPr marL="859536" lvl="2">
              <a:buFont typeface="Wingdings" pitchFamily="2" charset="2"/>
              <a:buChar char="q"/>
              <a:defRPr/>
            </a:pPr>
            <a:r>
              <a:rPr lang="en-US" dirty="0" smtClean="0"/>
              <a:t>Poor interfaces can be refined</a:t>
            </a:r>
          </a:p>
          <a:p>
            <a:pPr marL="859536" lvl="2">
              <a:buFont typeface="Wingdings" pitchFamily="2" charset="2"/>
              <a:buChar char="q"/>
              <a:defRPr/>
            </a:pPr>
            <a:r>
              <a:rPr lang="en-US" dirty="0" smtClean="0"/>
              <a:t>Missing requirements can be identified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Specified in the following two  categories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1.Functional Requirements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2.Non-Functional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Details of buses such as bus schedule, routes , fare </a:t>
            </a:r>
            <a:r>
              <a:rPr lang="en-US" dirty="0" err="1"/>
              <a:t>etc</a:t>
            </a:r>
            <a:r>
              <a:rPr lang="en-US" dirty="0"/>
              <a:t>  should be collected from bus companies.</a:t>
            </a:r>
          </a:p>
          <a:p>
            <a:pPr lvl="0"/>
            <a:r>
              <a:rPr lang="en-US" dirty="0"/>
              <a:t>Information of buses ,routes should be stored in DBMS . </a:t>
            </a:r>
          </a:p>
          <a:p>
            <a:pPr lvl="0"/>
            <a:r>
              <a:rPr lang="en-US" dirty="0"/>
              <a:t>Details of buses , routes and fare of ticket of each bus are to be maintained and can be updated regularly(Only by Administrators)</a:t>
            </a:r>
          </a:p>
          <a:p>
            <a:pPr lvl="0"/>
            <a:r>
              <a:rPr lang="en-US" dirty="0"/>
              <a:t>Enquiry form ,  bus and route information based on enquiry form  ,choosing seats of selected bus form , payment form  are to be maintained in separate pages .</a:t>
            </a:r>
          </a:p>
          <a:p>
            <a:pPr lvl="0"/>
            <a:r>
              <a:rPr lang="en-US" dirty="0"/>
              <a:t>Calculation of fare for multiple seats are to be calculated by the application alone as designated by Administrator </a:t>
            </a:r>
          </a:p>
          <a:p>
            <a:r>
              <a:rPr lang="en-US" dirty="0"/>
              <a:t>Details of cars such as photo of car , registration number </a:t>
            </a:r>
            <a:r>
              <a:rPr lang="en-US" dirty="0" err="1"/>
              <a:t>etc</a:t>
            </a:r>
            <a:r>
              <a:rPr lang="en-US" dirty="0"/>
              <a:t>  for rent a car service should be displayed in a separate page</a:t>
            </a:r>
          </a:p>
        </p:txBody>
      </p:sp>
    </p:spTree>
    <p:extLst>
      <p:ext uri="{BB962C8B-B14F-4D97-AF65-F5344CB8AC3E}">
        <p14:creationId xmlns:p14="http://schemas.microsoft.com/office/powerpoint/2010/main" val="39627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The application should   be platform independent </a:t>
            </a:r>
          </a:p>
          <a:p>
            <a:pPr lvl="0"/>
            <a:r>
              <a:rPr lang="en-US" dirty="0"/>
              <a:t>The application should be easy to  use so that all types of user can use the system </a:t>
            </a:r>
          </a:p>
          <a:p>
            <a:pPr lvl="0"/>
            <a:r>
              <a:rPr lang="en-US"/>
              <a:t>All </a:t>
            </a:r>
            <a:r>
              <a:rPr lang="en-US" smtClean="0"/>
              <a:t>data </a:t>
            </a:r>
            <a:r>
              <a:rPr lang="en-US" dirty="0"/>
              <a:t>stored in DBMS should be accurate </a:t>
            </a:r>
          </a:p>
          <a:p>
            <a:pPr lvl="0"/>
            <a:r>
              <a:rPr lang="en-US" dirty="0"/>
              <a:t>Security of data should be ensured </a:t>
            </a:r>
          </a:p>
          <a:p>
            <a:pPr lvl="0"/>
            <a:r>
              <a:rPr lang="en-US" dirty="0"/>
              <a:t>Payment system should be secured </a:t>
            </a:r>
          </a:p>
          <a:p>
            <a:pPr lvl="0"/>
            <a:r>
              <a:rPr lang="en-US" dirty="0"/>
              <a:t>The interaction time between user and the application should be as less as possible </a:t>
            </a:r>
          </a:p>
          <a:p>
            <a:r>
              <a:rPr lang="en-US" dirty="0"/>
              <a:t>The interfaces should be user friendly </a:t>
            </a:r>
          </a:p>
        </p:txBody>
      </p:sp>
    </p:spTree>
    <p:extLst>
      <p:ext uri="{BB962C8B-B14F-4D97-AF65-F5344CB8AC3E}">
        <p14:creationId xmlns:p14="http://schemas.microsoft.com/office/powerpoint/2010/main" val="9619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1007</TotalTime>
  <Words>414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Online Bus Ticket Reservation &amp; Rent A Car</vt:lpstr>
      <vt:lpstr>What is Ticket.Com ?</vt:lpstr>
      <vt:lpstr>Why Ticket.com ?</vt:lpstr>
      <vt:lpstr>Features-1 </vt:lpstr>
      <vt:lpstr>Fetures-2</vt:lpstr>
      <vt:lpstr>Process Model</vt:lpstr>
      <vt:lpstr>Requirement Specification</vt:lpstr>
      <vt:lpstr>Functional Requirements </vt:lpstr>
      <vt:lpstr>Non-functional Requirements</vt:lpstr>
      <vt:lpstr> Entity Relationship Diagram  </vt:lpstr>
      <vt:lpstr>Relational Model</vt:lpstr>
      <vt:lpstr>Future Plan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Ticket.Com</dc:title>
  <dc:creator>Pavel</dc:creator>
  <cp:lastModifiedBy>Pavel</cp:lastModifiedBy>
  <cp:revision>71</cp:revision>
  <dcterms:created xsi:type="dcterms:W3CDTF">2006-08-16T00:00:00Z</dcterms:created>
  <dcterms:modified xsi:type="dcterms:W3CDTF">2015-03-31T17:25:09Z</dcterms:modified>
</cp:coreProperties>
</file>