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8" autoAdjust="0"/>
    <p:restoredTop sz="94434" autoAdjust="0"/>
  </p:normalViewPr>
  <p:slideViewPr>
    <p:cSldViewPr>
      <p:cViewPr varScale="1">
        <p:scale>
          <a:sx n="74" d="100"/>
          <a:sy n="74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5EB5F5-B5D7-42C1-BFBD-6248684E5930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959E948-152B-4E24-9EAD-1D403AF90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3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9CD578A-703B-41A1-8FE7-678F4E31078F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DF40A5F-7800-4F36-BA9F-8FB316CF4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10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7EF36FE-EBD3-4937-888F-65D04DA16A69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23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9E65E-3966-4052-A161-872D0099262B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BFD2-F99C-40D7-A9E1-062F1E004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E998B-CAA3-4331-9B7A-96FFC2DD6E0D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25EBB-3A65-4737-A32C-D67360A6C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6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ED3D-6476-4582-9BC1-58C1D1D734A1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9E76B-8FDA-4078-A121-2031627D4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4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CB90D-E49F-44A0-A3A9-592D2D006EF4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A735-780F-4F21-A71C-647D56802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4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ECCBA-770B-47BE-AEFF-6A95B87C1386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0B0C-3BCC-4571-B300-02532D90F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F7BA6-2D1C-4DE2-89FB-B6E3841BB740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76A8-CB59-4D8A-84F0-9CE76192F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72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53B3-9962-44EC-BCF7-AB2397660643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E3C22-E465-45CD-9FBA-50878D7BB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5DAD-AFD5-4877-8D20-F3C31784F06A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35A38-2ED4-4B9E-8CD1-29421BC9F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1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A27DB-E00F-497B-A60A-B324D31D7788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4DAAF-0A2D-4862-9465-9CD8D8AD2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6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69D4-9769-47D9-8847-ADE5304FA0D3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278B-3D92-420E-B2C0-54DEE3BAE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AC7CF-99CB-43E0-B2A3-10A33DF4C70B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24FF9-479A-4424-9897-1909D7422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0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BB1FFA-E693-4DCD-9797-98864E8BA77D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C2291B-DCDA-47CF-B117-4BFC0B0AC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9240347"/>
              </p:ext>
            </p:extLst>
          </p:nvPr>
        </p:nvGraphicFramePr>
        <p:xfrm>
          <a:off x="304800" y="2743200"/>
          <a:ext cx="1447800" cy="102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0200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   vehicle</a:t>
                      </a:r>
                      <a:endParaRPr lang="en-US" sz="1200" dirty="0"/>
                    </a:p>
                  </a:txBody>
                  <a:tcPr/>
                </a:tc>
              </a:tr>
              <a:tr h="302004">
                <a:tc>
                  <a:txBody>
                    <a:bodyPr/>
                    <a:lstStyle/>
                    <a:p>
                      <a:pPr algn="just"/>
                      <a:r>
                        <a:rPr lang="en-US" sz="1200" u="sng" dirty="0" smtClean="0"/>
                        <a:t>vehicle_id</a:t>
                      </a:r>
                      <a:endParaRPr lang="en-US" sz="1200" u="sng" dirty="0"/>
                    </a:p>
                  </a:txBody>
                  <a:tcPr/>
                </a:tc>
              </a:tr>
              <a:tr h="424693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vehicle_type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912419"/>
              </p:ext>
            </p:extLst>
          </p:nvPr>
        </p:nvGraphicFramePr>
        <p:xfrm>
          <a:off x="2971800" y="2362200"/>
          <a:ext cx="1524000" cy="255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76249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VehicleDescription</a:t>
                      </a:r>
                      <a:endParaRPr lang="en-US" sz="1100" dirty="0"/>
                    </a:p>
                  </a:txBody>
                  <a:tcPr marT="42466" marB="42466"/>
                </a:tc>
              </a:tr>
              <a:tr h="28575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smtClean="0"/>
                        <a:t>id</a:t>
                      </a:r>
                    </a:p>
                  </a:txBody>
                  <a:tcPr marT="42466" marB="42466"/>
                </a:tc>
              </a:tr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VehicleId</a:t>
                      </a:r>
                      <a:endParaRPr lang="en-US" sz="1100" dirty="0"/>
                    </a:p>
                  </a:txBody>
                  <a:tcPr marT="42466" marB="42466"/>
                </a:tc>
              </a:tr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Brand</a:t>
                      </a:r>
                      <a:endParaRPr lang="en-US" sz="1100" dirty="0"/>
                    </a:p>
                  </a:txBody>
                  <a:tcPr marT="42466" marB="42466"/>
                </a:tc>
              </a:tr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PhotoUrl</a:t>
                      </a:r>
                      <a:endParaRPr lang="en-US" sz="1100" dirty="0"/>
                    </a:p>
                  </a:txBody>
                  <a:tcPr marT="42466" marB="42466"/>
                </a:tc>
              </a:tr>
              <a:tr h="457201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PlateNumber</a:t>
                      </a:r>
                      <a:endParaRPr lang="en-US" sz="1100" dirty="0"/>
                    </a:p>
                  </a:txBody>
                  <a:tcPr marT="42466" marB="42466"/>
                </a:tc>
              </a:tr>
              <a:tr h="476249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NumberOfSeats</a:t>
                      </a:r>
                      <a:endParaRPr lang="en-US" sz="1100" dirty="0"/>
                    </a:p>
                  </a:txBody>
                  <a:tcPr marT="42466" marB="42466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861584"/>
              </p:ext>
            </p:extLst>
          </p:nvPr>
        </p:nvGraphicFramePr>
        <p:xfrm>
          <a:off x="228600" y="152400"/>
          <a:ext cx="1371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29718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just"/>
                      <a:r>
                        <a:rPr lang="en-US" sz="1200" u="sng" dirty="0" smtClean="0"/>
                        <a:t>UserId</a:t>
                      </a:r>
                      <a:endParaRPr lang="en-US" sz="1200" u="sng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PhoneNumber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6233454"/>
              </p:ext>
            </p:extLst>
          </p:nvPr>
        </p:nvGraphicFramePr>
        <p:xfrm>
          <a:off x="5791200" y="762000"/>
          <a:ext cx="1447800" cy="31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29118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Order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27192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smtClean="0"/>
                        <a:t>id</a:t>
                      </a:r>
                    </a:p>
                  </a:txBody>
                  <a:tcPr marT="39670" marB="39670"/>
                </a:tc>
              </a:tr>
              <a:tr h="271929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User_id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271929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StartDate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271929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EndDate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436775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PickLoaction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436775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DropLocation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436775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VehicleDesId</a:t>
                      </a:r>
                      <a:endParaRPr lang="en-US" sz="1100" dirty="0"/>
                    </a:p>
                  </a:txBody>
                  <a:tcPr marT="39670" marB="39670"/>
                </a:tc>
              </a:tr>
              <a:tr h="436775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 marT="39670" marB="39670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752600" y="3124200"/>
            <a:ext cx="1295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609600"/>
            <a:ext cx="42672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0" y="3276600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27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Sazzad</dc:creator>
  <cp:lastModifiedBy>Pavel</cp:lastModifiedBy>
  <cp:revision>80</cp:revision>
  <dcterms:created xsi:type="dcterms:W3CDTF">2014-04-27T03:20:02Z</dcterms:created>
  <dcterms:modified xsi:type="dcterms:W3CDTF">2015-01-28T19:40:24Z</dcterms:modified>
</cp:coreProperties>
</file>