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8" autoAdjust="0"/>
    <p:restoredTop sz="94434" autoAdjust="0"/>
  </p:normalViewPr>
  <p:slideViewPr>
    <p:cSldViewPr>
      <p:cViewPr varScale="1">
        <p:scale>
          <a:sx n="74" d="100"/>
          <a:sy n="74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9B9F-3617-4717-AD36-75E627DC03A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660F8-2117-4FBF-9184-77F418468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255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079A7-2A87-409E-98EE-C716099645E3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86672-1150-49CD-8090-8278CE3B98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9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86672-1150-49CD-8090-8278CE3B98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258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5D88-E2C4-49B7-AA61-5FE3FA5AFAC9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B623A-9C4F-439F-82C9-0800318A91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513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50D4D-5564-4AEF-9791-81B100F895AF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8A36E-C042-4D56-ADFF-0173319DAD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16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C6E92-74C8-47C8-BC38-62443D717AD4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02F17-A032-4288-BF13-62F9A41A9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58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8F41F-CCE3-42BD-86E9-9C35911EA55E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023AD-5938-483A-B666-1D9C2D4053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855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C433A-3333-45A4-BC88-6EBE4BCD170C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8EFB6-5BC6-4DF0-BD5D-8B1CDCF095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0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FDB3C-B9DB-4123-A28A-79E9F134118D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DA4D8-7E74-4B47-A158-1B9FEE511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322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F7792-6124-41DB-B207-7B7A9B14F86F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92A56-0B70-4B76-8D04-45D59D031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3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B3876-3491-4130-8C37-347D842AC5AA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05464-3266-4E72-8E9E-AE84AC699B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735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23A9C-747C-41C4-8BA8-88EBA9909C31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10EC0-443D-43A5-91C5-D665F766AB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67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28077-E85F-445E-A03B-F570AD915333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C848E-75B7-4368-9AA6-92EE52A903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2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D93D1-96D5-425A-B99A-569E92D624BB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5AD9D-6EB3-4FBC-9BF5-BDB35468C0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35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B2B97F5-2E22-4F61-88EC-5B63ABB403B3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60CFBD4-D0D2-49BA-9776-3FA5D05C53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09431108"/>
              </p:ext>
            </p:extLst>
          </p:nvPr>
        </p:nvGraphicFramePr>
        <p:xfrm>
          <a:off x="2589792" y="423203"/>
          <a:ext cx="1201726" cy="171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726"/>
              </a:tblGrid>
              <a:tr h="20881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Counter</a:t>
                      </a:r>
                      <a:endParaRPr lang="en-US" sz="1000" dirty="0"/>
                    </a:p>
                  </a:txBody>
                  <a:tcPr marT="41981" marB="41981"/>
                </a:tc>
              </a:tr>
              <a:tr h="208813"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err="1" smtClean="0"/>
                        <a:t>CounterId</a:t>
                      </a:r>
                      <a:endParaRPr lang="en-US" sz="1000" u="sng" dirty="0"/>
                    </a:p>
                  </a:txBody>
                  <a:tcPr marT="41981" marB="41981"/>
                </a:tc>
              </a:tr>
              <a:tr h="319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CounterName</a:t>
                      </a:r>
                      <a:endParaRPr lang="en-US" sz="1000" dirty="0"/>
                    </a:p>
                  </a:txBody>
                  <a:tcPr marT="41981" marB="41981"/>
                </a:tc>
              </a:tr>
              <a:tr h="20881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Address</a:t>
                      </a:r>
                      <a:endParaRPr lang="en-US" sz="1000" dirty="0"/>
                    </a:p>
                  </a:txBody>
                  <a:tcPr marT="41981" marB="41981"/>
                </a:tc>
              </a:tr>
              <a:tr h="20881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BusDesId</a:t>
                      </a:r>
                      <a:endParaRPr lang="en-US" sz="1000" dirty="0"/>
                    </a:p>
                  </a:txBody>
                  <a:tcPr marT="41981" marB="41981"/>
                </a:tc>
              </a:tr>
              <a:tr h="44526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BordingTime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T="41981" marB="41981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2702041"/>
              </p:ext>
            </p:extLst>
          </p:nvPr>
        </p:nvGraphicFramePr>
        <p:xfrm>
          <a:off x="5401101" y="2928370"/>
          <a:ext cx="1394628" cy="140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628"/>
              </a:tblGrid>
              <a:tr h="403103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BusDescription</a:t>
                      </a:r>
                      <a:endParaRPr lang="en-US" sz="1100" dirty="0"/>
                    </a:p>
                  </a:txBody>
                  <a:tcPr marT="41156" marB="41156"/>
                </a:tc>
              </a:tr>
              <a:tr h="244816">
                <a:tc>
                  <a:txBody>
                    <a:bodyPr/>
                    <a:lstStyle/>
                    <a:p>
                      <a:pPr algn="just"/>
                      <a:r>
                        <a:rPr lang="en-US" sz="1100" u="sng" dirty="0" smtClean="0"/>
                        <a:t>BusDesId</a:t>
                      </a:r>
                      <a:endParaRPr lang="en-US" sz="1100" u="sng" dirty="0"/>
                    </a:p>
                  </a:txBody>
                  <a:tcPr marT="41156" marB="41156"/>
                </a:tc>
              </a:tr>
              <a:tr h="244816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PlateNumber</a:t>
                      </a:r>
                      <a:endParaRPr lang="en-US" sz="1100" dirty="0"/>
                    </a:p>
                  </a:txBody>
                  <a:tcPr marT="41156" marB="41156"/>
                </a:tc>
              </a:tr>
              <a:tr h="244816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BusId</a:t>
                      </a:r>
                      <a:endParaRPr lang="en-US" sz="1100" dirty="0"/>
                    </a:p>
                  </a:txBody>
                  <a:tcPr marT="41156" marB="41156"/>
                </a:tc>
              </a:tr>
              <a:tr h="244816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TotalSeats</a:t>
                      </a:r>
                      <a:endParaRPr lang="en-US" sz="1100" dirty="0"/>
                    </a:p>
                  </a:txBody>
                  <a:tcPr marT="41156" marB="4115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1721765"/>
              </p:ext>
            </p:extLst>
          </p:nvPr>
        </p:nvGraphicFramePr>
        <p:xfrm>
          <a:off x="7772400" y="3261435"/>
          <a:ext cx="1295400" cy="147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3693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Bus</a:t>
                      </a:r>
                      <a:endParaRPr lang="en-US" sz="1100" dirty="0"/>
                    </a:p>
                  </a:txBody>
                  <a:tcPr marT="45730" marB="45730"/>
                </a:tc>
              </a:tr>
              <a:tr h="3693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BusId</a:t>
                      </a:r>
                      <a:endParaRPr lang="en-US" sz="1100" dirty="0"/>
                    </a:p>
                  </a:txBody>
                  <a:tcPr marT="45730" marB="45730"/>
                </a:tc>
              </a:tr>
              <a:tr h="3693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Bus_name</a:t>
                      </a:r>
                      <a:endParaRPr lang="en-US" sz="1100" dirty="0"/>
                    </a:p>
                  </a:txBody>
                  <a:tcPr marT="45730" marB="45730"/>
                </a:tc>
              </a:tr>
              <a:tr h="3693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BusType</a:t>
                      </a:r>
                      <a:endParaRPr lang="en-US" sz="1100" dirty="0"/>
                    </a:p>
                  </a:txBody>
                  <a:tcPr marT="45730" marB="4573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2462561"/>
              </p:ext>
            </p:extLst>
          </p:nvPr>
        </p:nvGraphicFramePr>
        <p:xfrm>
          <a:off x="571500" y="2507061"/>
          <a:ext cx="1181100" cy="2007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</a:tblGrid>
              <a:tr h="22928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Ticket</a:t>
                      </a:r>
                      <a:endParaRPr lang="en-US" sz="1100" dirty="0"/>
                    </a:p>
                  </a:txBody>
                  <a:tcPr marT="41758" marB="41758"/>
                </a:tc>
              </a:tr>
              <a:tr h="382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 smtClean="0"/>
                        <a:t>TicketId</a:t>
                      </a:r>
                    </a:p>
                    <a:p>
                      <a:endParaRPr lang="en-US" sz="1100" dirty="0"/>
                    </a:p>
                  </a:txBody>
                  <a:tcPr marT="41758" marB="41758"/>
                </a:tc>
              </a:tr>
              <a:tr h="382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user_id</a:t>
                      </a:r>
                    </a:p>
                    <a:p>
                      <a:endParaRPr lang="en-US" sz="1100" u="sng" dirty="0"/>
                    </a:p>
                  </a:txBody>
                  <a:tcPr marT="41758" marB="41758"/>
                </a:tc>
              </a:tr>
              <a:tr h="336489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CounterID</a:t>
                      </a:r>
                      <a:endParaRPr lang="en-US" sz="1100" u="sng" dirty="0"/>
                    </a:p>
                  </a:txBody>
                  <a:tcPr marT="41758" marB="41758"/>
                </a:tc>
              </a:tr>
              <a:tr h="2910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DepartId</a:t>
                      </a:r>
                      <a:endParaRPr lang="en-US" sz="1100" dirty="0"/>
                    </a:p>
                  </a:txBody>
                  <a:tcPr marT="41758" marB="41758"/>
                </a:tc>
              </a:tr>
              <a:tr h="2910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NumberOfSeat</a:t>
                      </a:r>
                      <a:endParaRPr lang="en-US" sz="1100" dirty="0"/>
                    </a:p>
                  </a:txBody>
                  <a:tcPr marT="41758" marB="41758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8600" y="152400"/>
          <a:ext cx="914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21717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</a:tr>
              <a:tr h="217170">
                <a:tc>
                  <a:txBody>
                    <a:bodyPr/>
                    <a:lstStyle/>
                    <a:p>
                      <a:pPr algn="just"/>
                      <a:r>
                        <a:rPr lang="en-US" sz="1200" u="sng" dirty="0" smtClean="0"/>
                        <a:t>UserId</a:t>
                      </a:r>
                      <a:endParaRPr lang="en-US" sz="1200" u="sng" dirty="0"/>
                    </a:p>
                  </a:txBody>
                  <a:tcPr/>
                </a:tc>
              </a:tr>
              <a:tr h="21717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</a:tr>
              <a:tr h="21717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/>
                </a:tc>
              </a:tr>
              <a:tr h="21717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address</a:t>
                      </a:r>
                      <a:endParaRPr lang="en-US" sz="1200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PhoneNumber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1024184"/>
              </p:ext>
            </p:extLst>
          </p:nvPr>
        </p:nvGraphicFramePr>
        <p:xfrm>
          <a:off x="6015532" y="1353141"/>
          <a:ext cx="1170296" cy="151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296"/>
              </a:tblGrid>
              <a:tr h="2522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</a:t>
                      </a:r>
                      <a:endParaRPr lang="en-US" sz="1100" dirty="0"/>
                    </a:p>
                  </a:txBody>
                  <a:tcPr marT="41156" marB="41156"/>
                </a:tc>
              </a:tr>
              <a:tr h="252221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seat_id</a:t>
                      </a:r>
                      <a:endParaRPr lang="en-US" sz="1100" u="sng" dirty="0"/>
                    </a:p>
                  </a:txBody>
                  <a:tcPr marT="41156" marB="41156"/>
                </a:tc>
              </a:tr>
              <a:tr h="2522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seat_name</a:t>
                      </a:r>
                      <a:endParaRPr lang="en-US" sz="1100" dirty="0"/>
                    </a:p>
                  </a:txBody>
                  <a:tcPr marT="41156" marB="41156"/>
                </a:tc>
              </a:tr>
              <a:tr h="2522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bus_des_id</a:t>
                      </a:r>
                      <a:endParaRPr lang="en-US" sz="1100" dirty="0"/>
                    </a:p>
                  </a:txBody>
                  <a:tcPr marT="41156" marB="41156"/>
                </a:tc>
              </a:tr>
              <a:tr h="2522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RouteId</a:t>
                      </a:r>
                      <a:endParaRPr lang="en-US" sz="1100" dirty="0"/>
                    </a:p>
                  </a:txBody>
                  <a:tcPr marT="41156" marB="41156"/>
                </a:tc>
              </a:tr>
              <a:tr h="2522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Avaiable</a:t>
                      </a:r>
                    </a:p>
                  </a:txBody>
                  <a:tcPr marT="41156" marB="41156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2382974"/>
              </p:ext>
            </p:extLst>
          </p:nvPr>
        </p:nvGraphicFramePr>
        <p:xfrm>
          <a:off x="1524000" y="4953000"/>
          <a:ext cx="1155700" cy="114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</a:tblGrid>
              <a:tr h="242211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Route</a:t>
                      </a:r>
                      <a:endParaRPr lang="en-US" sz="1100" dirty="0"/>
                    </a:p>
                  </a:txBody>
                  <a:tcPr marL="91455" marR="91455" marT="45724" marB="45724"/>
                </a:tc>
              </a:tr>
              <a:tr h="242211">
                <a:tc>
                  <a:txBody>
                    <a:bodyPr/>
                    <a:lstStyle/>
                    <a:p>
                      <a:pPr algn="just"/>
                      <a:r>
                        <a:rPr lang="en-US" sz="1100" u="sng" dirty="0" smtClean="0"/>
                        <a:t>Route_id</a:t>
                      </a:r>
                      <a:endParaRPr lang="en-US" sz="1100" u="sng" dirty="0"/>
                    </a:p>
                  </a:txBody>
                  <a:tcPr marL="91455" marR="91455" marT="45724" marB="45724"/>
                </a:tc>
              </a:tr>
              <a:tr h="242211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DepartTo</a:t>
                      </a:r>
                      <a:endParaRPr lang="en-US" sz="1100" dirty="0"/>
                    </a:p>
                  </a:txBody>
                  <a:tcPr marL="91455" marR="91455" marT="45724" marB="45724"/>
                </a:tc>
              </a:tr>
              <a:tr h="366129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/>
                        <a:t>DepartFrom</a:t>
                      </a:r>
                      <a:endParaRPr lang="en-US" sz="1100" dirty="0"/>
                    </a:p>
                  </a:txBody>
                  <a:tcPr marL="91455" marR="91455" marT="45724" marB="45724"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1143000" y="533400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28600" y="2133600"/>
            <a:ext cx="1143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13" idx="1"/>
          </p:cNvCxnSpPr>
          <p:nvPr/>
        </p:nvCxnSpPr>
        <p:spPr>
          <a:xfrm rot="16200000" flipH="1">
            <a:off x="-288521" y="2650717"/>
            <a:ext cx="1377141" cy="3429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371600" y="533400"/>
            <a:ext cx="0" cy="1600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264852"/>
              </p:ext>
            </p:extLst>
          </p:nvPr>
        </p:nvGraphicFramePr>
        <p:xfrm>
          <a:off x="3523680" y="3200400"/>
          <a:ext cx="1304499" cy="256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499"/>
              </a:tblGrid>
              <a:tr h="3427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Depart</a:t>
                      </a:r>
                      <a:endParaRPr lang="en-US" sz="1100" dirty="0"/>
                    </a:p>
                  </a:txBody>
                  <a:tcPr/>
                </a:tc>
              </a:tr>
              <a:tr h="3427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DepartId</a:t>
                      </a:r>
                      <a:endParaRPr lang="en-US" sz="1100" dirty="0"/>
                    </a:p>
                  </a:txBody>
                  <a:tcPr/>
                </a:tc>
              </a:tr>
              <a:tr h="36857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RouteId</a:t>
                      </a:r>
                      <a:endParaRPr lang="en-US" sz="1100" dirty="0"/>
                    </a:p>
                  </a:txBody>
                  <a:tcPr/>
                </a:tc>
              </a:tr>
              <a:tr h="36857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BusDesID</a:t>
                      </a:r>
                      <a:endParaRPr lang="en-US" sz="1100" dirty="0"/>
                    </a:p>
                  </a:txBody>
                  <a:tcPr/>
                </a:tc>
              </a:tr>
              <a:tr h="2827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DepartTime</a:t>
                      </a:r>
                      <a:endParaRPr lang="en-US" sz="1100" dirty="0"/>
                    </a:p>
                  </a:txBody>
                  <a:tcPr/>
                </a:tc>
              </a:tr>
              <a:tr h="3427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Arrival</a:t>
                      </a:r>
                      <a:r>
                        <a:rPr lang="en-US" sz="1100" baseline="0" dirty="0" smtClean="0"/>
                        <a:t>Time</a:t>
                      </a:r>
                      <a:endParaRPr lang="en-US" sz="1100" dirty="0"/>
                    </a:p>
                  </a:txBody>
                  <a:tcPr/>
                </a:tc>
              </a:tr>
              <a:tr h="25354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r>
                        <a:rPr lang="en-US" sz="1100" baseline="0" dirty="0" smtClean="0"/>
                        <a:t>PerSeat</a:t>
                      </a:r>
                      <a:endParaRPr lang="en-US" sz="1100" dirty="0"/>
                    </a:p>
                  </a:txBody>
                  <a:tcPr/>
                </a:tc>
              </a:tr>
              <a:tr h="25354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AvailableSeats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4566307"/>
              </p:ext>
            </p:extLst>
          </p:nvPr>
        </p:nvGraphicFramePr>
        <p:xfrm>
          <a:off x="4419600" y="1227161"/>
          <a:ext cx="10287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</a:tblGrid>
              <a:tr h="2984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Booking</a:t>
                      </a:r>
                      <a:endParaRPr lang="en-US" sz="1100" dirty="0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BookingId</a:t>
                      </a:r>
                      <a:endParaRPr lang="en-US" sz="1100" dirty="0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SeatId</a:t>
                      </a:r>
                      <a:endParaRPr lang="en-US" sz="1100" dirty="0"/>
                    </a:p>
                  </a:txBody>
                  <a:tcPr/>
                </a:tc>
              </a:tr>
              <a:tr h="298450">
                <a:tc>
                  <a:txBody>
                    <a:bodyPr/>
                    <a:lstStyle/>
                    <a:p>
                      <a:r>
                        <a:rPr lang="en-US" sz="1100" smtClean="0"/>
                        <a:t>UserId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8" name="Straight Arrow Connector 167"/>
          <p:cNvCxnSpPr/>
          <p:nvPr/>
        </p:nvCxnSpPr>
        <p:spPr>
          <a:xfrm flipH="1">
            <a:off x="6781800" y="3847750"/>
            <a:ext cx="990600" cy="113951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/>
          <p:nvPr/>
        </p:nvCxnSpPr>
        <p:spPr>
          <a:xfrm flipV="1">
            <a:off x="6781800" y="2667000"/>
            <a:ext cx="1219200" cy="83785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/>
          <p:nvPr/>
        </p:nvCxnSpPr>
        <p:spPr>
          <a:xfrm rot="10800000">
            <a:off x="7162800" y="2133600"/>
            <a:ext cx="838200" cy="533401"/>
          </a:xfrm>
          <a:prstGeom prst="bentConnector3">
            <a:avLst>
              <a:gd name="adj1" fmla="val 115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rot="10800000" flipV="1">
            <a:off x="5410200" y="1676400"/>
            <a:ext cx="609600" cy="3048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/>
          <p:nvPr/>
        </p:nvCxnSpPr>
        <p:spPr>
          <a:xfrm flipV="1">
            <a:off x="2667000" y="5105400"/>
            <a:ext cx="457200" cy="2286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/>
          <p:nvPr/>
        </p:nvCxnSpPr>
        <p:spPr>
          <a:xfrm rot="5400000" flipH="1" flipV="1">
            <a:off x="2742851" y="4343051"/>
            <a:ext cx="1143699" cy="381000"/>
          </a:xfrm>
          <a:prstGeom prst="bentConnector3">
            <a:avLst>
              <a:gd name="adj1" fmla="val 1001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rot="10800000" flipV="1">
            <a:off x="1676400" y="3657600"/>
            <a:ext cx="1828800" cy="4572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 rot="10800000" flipV="1">
            <a:off x="1905001" y="762000"/>
            <a:ext cx="685799" cy="3810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/>
          <p:nvPr/>
        </p:nvCxnSpPr>
        <p:spPr>
          <a:xfrm rot="5400000">
            <a:off x="476425" y="2419175"/>
            <a:ext cx="2704750" cy="152400"/>
          </a:xfrm>
          <a:prstGeom prst="bentConnector3">
            <a:avLst>
              <a:gd name="adj1" fmla="val 994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/>
          <p:nvPr/>
        </p:nvCxnSpPr>
        <p:spPr>
          <a:xfrm flipV="1">
            <a:off x="1714501" y="2286000"/>
            <a:ext cx="2705099" cy="6858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/>
          <p:nvPr/>
        </p:nvCxnSpPr>
        <p:spPr>
          <a:xfrm rot="10800000" flipV="1">
            <a:off x="5029200" y="3504850"/>
            <a:ext cx="381000" cy="3429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endCxn id="24" idx="3"/>
          </p:cNvCxnSpPr>
          <p:nvPr/>
        </p:nvCxnSpPr>
        <p:spPr>
          <a:xfrm rot="5400000">
            <a:off x="4629834" y="4046095"/>
            <a:ext cx="635811" cy="23912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50</Words>
  <Application>Microsoft Office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Sazzad</dc:creator>
  <cp:lastModifiedBy>Pavel</cp:lastModifiedBy>
  <cp:revision>79</cp:revision>
  <dcterms:created xsi:type="dcterms:W3CDTF">2014-04-27T03:20:02Z</dcterms:created>
  <dcterms:modified xsi:type="dcterms:W3CDTF">2015-01-27T12:42:49Z</dcterms:modified>
</cp:coreProperties>
</file>