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4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naconda.com/download/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ru-RU" dirty="0" smtClean="0"/>
              <a:t>для бизнес-аналитиков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Февраль </a:t>
            </a:r>
            <a:r>
              <a:rPr lang="ru-RU" dirty="0" smtClean="0"/>
              <a:t>2018</a:t>
            </a:r>
            <a:endParaRPr lang="en-CA" dirty="0" smtClean="0"/>
          </a:p>
          <a:p>
            <a:r>
              <a:rPr lang="ru-RU" dirty="0" err="1" smtClean="0"/>
              <a:t>Сидохин</a:t>
            </a:r>
            <a:r>
              <a:rPr lang="ru-RU" dirty="0" smtClean="0"/>
              <a:t> Ф.А.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619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CA" dirty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Есть также более мощные </a:t>
            </a:r>
            <a:r>
              <a:rPr lang="en-CA" dirty="0" smtClean="0"/>
              <a:t>IDE </a:t>
            </a:r>
            <a:r>
              <a:rPr lang="ru-RU" dirty="0" smtClean="0"/>
              <a:t>которые больше подходят для программистов (например </a:t>
            </a:r>
            <a:r>
              <a:rPr lang="en-CA" dirty="0" smtClean="0"/>
              <a:t>IntelliJ </a:t>
            </a:r>
            <a:r>
              <a:rPr lang="en-CA" dirty="0" err="1" smtClean="0"/>
              <a:t>PyCharm</a:t>
            </a:r>
            <a:r>
              <a:rPr lang="en-CA" dirty="0" smtClean="0"/>
              <a:t>)</a:t>
            </a:r>
            <a:r>
              <a:rPr lang="ru-RU" dirty="0" smtClean="0"/>
              <a:t> </a:t>
            </a:r>
            <a:r>
              <a:rPr lang="mr-IN" dirty="0" smtClean="0"/>
              <a:t>–</a:t>
            </a:r>
            <a:r>
              <a:rPr lang="ru-RU" dirty="0" smtClean="0"/>
              <a:t> в них много дополнительных инструментов для </a:t>
            </a:r>
            <a:r>
              <a:rPr lang="ru-RU" dirty="0" err="1" smtClean="0"/>
              <a:t>профиляции</a:t>
            </a:r>
            <a:r>
              <a:rPr lang="ru-RU" dirty="0" smtClean="0"/>
              <a:t>, и работы именно с кодом</a:t>
            </a:r>
          </a:p>
          <a:p>
            <a:r>
              <a:rPr lang="ru-RU" dirty="0" smtClean="0"/>
              <a:t> Для совсем бородатых можно использовать </a:t>
            </a:r>
            <a:r>
              <a:rPr lang="en-CA" dirty="0" smtClean="0"/>
              <a:t>VIM, Sublime Text, </a:t>
            </a:r>
            <a:r>
              <a:rPr lang="ru-RU" dirty="0" smtClean="0"/>
              <a:t>или даже </a:t>
            </a:r>
            <a:r>
              <a:rPr lang="en-CA" dirty="0" smtClean="0"/>
              <a:t>notepad!</a:t>
            </a:r>
          </a:p>
          <a:p>
            <a:r>
              <a:rPr lang="ru-RU" dirty="0" smtClean="0"/>
              <a:t>Что важно: В </a:t>
            </a:r>
            <a:r>
              <a:rPr lang="en-CA" dirty="0" err="1" smtClean="0"/>
              <a:t>Jupyter</a:t>
            </a:r>
            <a:r>
              <a:rPr lang="en-CA" dirty="0" smtClean="0"/>
              <a:t> (Anaconda) </a:t>
            </a:r>
            <a:r>
              <a:rPr lang="ru-RU" dirty="0" smtClean="0"/>
              <a:t>нету никаких промежуточных шагов </a:t>
            </a:r>
            <a:r>
              <a:rPr lang="mr-IN" dirty="0" smtClean="0"/>
              <a:t>–</a:t>
            </a:r>
            <a:r>
              <a:rPr lang="ru-RU" dirty="0" smtClean="0"/>
              <a:t> код сразу исполняется, однако если вы потом хотите уже писать программу в </a:t>
            </a:r>
            <a:r>
              <a:rPr lang="en-CA" dirty="0" smtClean="0"/>
              <a:t>Python </a:t>
            </a:r>
            <a:r>
              <a:rPr lang="ru-RU" dirty="0" smtClean="0"/>
              <a:t>и запускать ее вне </a:t>
            </a:r>
            <a:r>
              <a:rPr lang="en-CA" dirty="0" err="1" smtClean="0"/>
              <a:t>Jupyter</a:t>
            </a:r>
            <a:r>
              <a:rPr lang="en-CA" dirty="0" smtClean="0"/>
              <a:t> </a:t>
            </a:r>
            <a:r>
              <a:rPr lang="ru-RU" dirty="0" smtClean="0"/>
              <a:t>то обычно это делается </a:t>
            </a:r>
            <a:r>
              <a:rPr lang="ru-RU" dirty="0" err="1" smtClean="0"/>
              <a:t>следущей</a:t>
            </a:r>
            <a:r>
              <a:rPr lang="ru-RU" dirty="0" smtClean="0"/>
              <a:t> </a:t>
            </a:r>
            <a:r>
              <a:rPr lang="ru-RU" dirty="0" err="1" smtClean="0"/>
              <a:t>коммандой</a:t>
            </a:r>
            <a:r>
              <a:rPr lang="ru-RU" dirty="0" smtClean="0"/>
              <a:t>: </a:t>
            </a:r>
            <a:r>
              <a:rPr lang="en-CA" dirty="0" smtClean="0"/>
              <a:t>python </a:t>
            </a:r>
            <a:r>
              <a:rPr lang="en-CA" dirty="0" err="1" smtClean="0"/>
              <a:t>nameOfFile.py</a:t>
            </a:r>
            <a:endParaRPr lang="en-CA" dirty="0" smtClean="0"/>
          </a:p>
          <a:p>
            <a:r>
              <a:rPr lang="ru-RU" dirty="0" err="1" smtClean="0"/>
              <a:t>Хммм</a:t>
            </a:r>
            <a:r>
              <a:rPr lang="ru-RU" dirty="0" smtClean="0"/>
              <a:t> но это же похоже на </a:t>
            </a:r>
            <a:r>
              <a:rPr lang="en-CA" dirty="0" smtClean="0"/>
              <a:t>Java? </a:t>
            </a:r>
            <a:r>
              <a:rPr lang="en-CA" dirty="0"/>
              <a:t>j</a:t>
            </a:r>
            <a:r>
              <a:rPr lang="en-CA" dirty="0" smtClean="0"/>
              <a:t>ava </a:t>
            </a:r>
            <a:r>
              <a:rPr lang="mr-IN" dirty="0" smtClean="0"/>
              <a:t>–</a:t>
            </a:r>
            <a:r>
              <a:rPr lang="en-CA" dirty="0" smtClean="0"/>
              <a:t>jar </a:t>
            </a:r>
            <a:r>
              <a:rPr lang="en-CA" dirty="0" err="1" smtClean="0"/>
              <a:t>myapp.jar</a:t>
            </a:r>
            <a:endParaRPr lang="en-CA" dirty="0" smtClean="0"/>
          </a:p>
          <a:p>
            <a:r>
              <a:rPr lang="ru-RU" dirty="0" smtClean="0"/>
              <a:t>ДА! </a:t>
            </a:r>
            <a:endParaRPr lang="en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59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CA" dirty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ru-RU" dirty="0" smtClean="0"/>
              <a:t>обладает свойством: </a:t>
            </a:r>
            <a:r>
              <a:rPr lang="en-CA" dirty="0" smtClean="0"/>
              <a:t>write once, run anywhere (</a:t>
            </a:r>
            <a:r>
              <a:rPr lang="ru-RU" dirty="0" smtClean="0"/>
              <a:t>напиши один раз, исполняй везде)</a:t>
            </a:r>
          </a:p>
          <a:p>
            <a:r>
              <a:rPr lang="ru-RU" dirty="0" smtClean="0"/>
              <a:t>За исключением уникальных программ ваша программа взлетит на любом компьютере и на любой операционной системе</a:t>
            </a:r>
          </a:p>
          <a:p>
            <a:r>
              <a:rPr lang="ru-RU" dirty="0" smtClean="0"/>
              <a:t>Это прелесть </a:t>
            </a:r>
            <a:r>
              <a:rPr lang="en-CA" dirty="0" smtClean="0"/>
              <a:t>Python </a:t>
            </a:r>
            <a:r>
              <a:rPr lang="mr-IN" dirty="0" smtClean="0"/>
              <a:t>–</a:t>
            </a:r>
            <a:r>
              <a:rPr lang="en-CA" dirty="0" smtClean="0"/>
              <a:t> </a:t>
            </a:r>
            <a:r>
              <a:rPr lang="ru-RU" dirty="0" smtClean="0"/>
              <a:t>даже с </a:t>
            </a:r>
            <a:r>
              <a:rPr lang="en-CA" dirty="0" smtClean="0"/>
              <a:t>Java </a:t>
            </a:r>
            <a:r>
              <a:rPr lang="ru-RU" dirty="0" smtClean="0"/>
              <a:t>не все так просто</a:t>
            </a:r>
            <a:r>
              <a:rPr lang="mr-IN" dirty="0" smtClean="0"/>
              <a:t>…</a:t>
            </a:r>
            <a:r>
              <a:rPr lang="ru-RU" dirty="0" smtClean="0"/>
              <a:t> а с </a:t>
            </a:r>
            <a:r>
              <a:rPr lang="en-CA" dirty="0" smtClean="0"/>
              <a:t>C++ </a:t>
            </a:r>
            <a:r>
              <a:rPr lang="ru-RU" dirty="0" smtClean="0"/>
              <a:t>вы даже не хотите знать</a:t>
            </a:r>
          </a:p>
          <a:p>
            <a:r>
              <a:rPr lang="ru-RU" dirty="0" smtClean="0"/>
              <a:t>Это не делает эти языки хуже </a:t>
            </a:r>
            <a:r>
              <a:rPr lang="mr-IN" dirty="0" smtClean="0"/>
              <a:t>–</a:t>
            </a:r>
            <a:r>
              <a:rPr lang="ru-RU" dirty="0" smtClean="0"/>
              <a:t> у них своя область применения.</a:t>
            </a:r>
          </a:p>
          <a:p>
            <a:r>
              <a:rPr lang="ru-RU" dirty="0" smtClean="0"/>
              <a:t>Так что </a:t>
            </a:r>
            <a:r>
              <a:rPr lang="en-CA" dirty="0" smtClean="0"/>
              <a:t>Python </a:t>
            </a:r>
            <a:r>
              <a:rPr lang="ru-RU" dirty="0" smtClean="0"/>
              <a:t>это от части язык для тех кто не программисты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17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парадигма </a:t>
            </a:r>
            <a:r>
              <a:rPr lang="ru-RU" dirty="0" smtClean="0"/>
              <a:t> </a:t>
            </a:r>
            <a:r>
              <a:rPr lang="en-CA" dirty="0" smtClean="0"/>
              <a:t>Python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Python </a:t>
            </a:r>
            <a:r>
              <a:rPr lang="ru-RU" dirty="0" smtClean="0"/>
              <a:t>относится к языкам которые называются объектно ориентированными</a:t>
            </a:r>
          </a:p>
          <a:p>
            <a:r>
              <a:rPr lang="ru-RU" dirty="0" smtClean="0"/>
              <a:t>Что это значит?</a:t>
            </a:r>
          </a:p>
          <a:p>
            <a:r>
              <a:rPr lang="ru-RU" dirty="0" smtClean="0"/>
              <a:t>Например вы хотите написать программу которая читает файл в котором есть данные о пользователе и вам печатает эту информацию на экран.</a:t>
            </a:r>
          </a:p>
          <a:p>
            <a:pPr lvl="1"/>
            <a:r>
              <a:rPr lang="ru-RU" dirty="0" smtClean="0"/>
              <a:t>Первый подход </a:t>
            </a:r>
            <a:r>
              <a:rPr lang="mr-IN" dirty="0" smtClean="0"/>
              <a:t>–</a:t>
            </a:r>
            <a:r>
              <a:rPr lang="ru-RU" dirty="0" smtClean="0"/>
              <a:t> можно просто написать читатель файла и выводить на экран</a:t>
            </a:r>
            <a:r>
              <a:rPr lang="mr-IN" dirty="0" smtClean="0"/>
              <a:t>…</a:t>
            </a:r>
            <a:endParaRPr lang="ru-RU" dirty="0" smtClean="0"/>
          </a:p>
          <a:p>
            <a:pPr lvl="1"/>
            <a:r>
              <a:rPr lang="ru-RU" dirty="0" smtClean="0"/>
              <a:t>Но тут прояснилось что есть еще данные в какой-то базе данных</a:t>
            </a:r>
            <a:r>
              <a:rPr lang="mr-IN" dirty="0" smtClean="0"/>
              <a:t>…</a:t>
            </a:r>
            <a:r>
              <a:rPr lang="ru-RU" dirty="0" smtClean="0"/>
              <a:t> черт!</a:t>
            </a:r>
          </a:p>
          <a:p>
            <a:pPr lvl="1"/>
            <a:r>
              <a:rPr lang="ru-RU" dirty="0" smtClean="0"/>
              <a:t>Второй путь был определить объект </a:t>
            </a:r>
            <a:r>
              <a:rPr lang="en-CA" dirty="0" smtClean="0"/>
              <a:t>“</a:t>
            </a:r>
            <a:r>
              <a:rPr lang="ru-RU" dirty="0" smtClean="0"/>
              <a:t>пользователь</a:t>
            </a:r>
            <a:r>
              <a:rPr lang="en-CA" dirty="0" smtClean="0"/>
              <a:t>” </a:t>
            </a:r>
            <a:r>
              <a:rPr lang="ru-RU" dirty="0" smtClean="0"/>
              <a:t>с некоторым набором полей и методом </a:t>
            </a:r>
            <a:r>
              <a:rPr lang="en-CA" dirty="0" smtClean="0"/>
              <a:t>“</a:t>
            </a:r>
            <a:r>
              <a:rPr lang="ru-RU" dirty="0" err="1" smtClean="0"/>
              <a:t>напичатать</a:t>
            </a:r>
            <a:r>
              <a:rPr lang="ru-RU" dirty="0" smtClean="0"/>
              <a:t> на экран</a:t>
            </a:r>
            <a:r>
              <a:rPr lang="en-CA" dirty="0" smtClean="0"/>
              <a:t>”</a:t>
            </a:r>
          </a:p>
          <a:p>
            <a:pPr lvl="1"/>
            <a:r>
              <a:rPr lang="ru-RU" dirty="0" smtClean="0"/>
              <a:t>Тогда нам бы просто надо было добавить способ как данные из базы должны наполнять </a:t>
            </a:r>
            <a:r>
              <a:rPr lang="ru-RU" dirty="0" err="1" smtClean="0"/>
              <a:t>обьект</a:t>
            </a:r>
            <a:r>
              <a:rPr lang="ru-RU" dirty="0" smtClean="0"/>
              <a:t> пользователь который мы так-же успешно бы печатали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40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парадигма  </a:t>
            </a:r>
            <a:r>
              <a:rPr lang="en-CA" dirty="0"/>
              <a:t>Python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CA" dirty="0" smtClean="0"/>
              <a:t>Python </a:t>
            </a:r>
            <a:r>
              <a:rPr lang="ru-RU" dirty="0" smtClean="0"/>
              <a:t>все что мы вводим (переменные, подключения, и т.п.) это объекты</a:t>
            </a:r>
          </a:p>
          <a:p>
            <a:r>
              <a:rPr lang="ru-RU" dirty="0" smtClean="0"/>
              <a:t>Объект это набор свойств и методов </a:t>
            </a:r>
          </a:p>
          <a:p>
            <a:pPr lvl="1"/>
            <a:r>
              <a:rPr lang="ru-RU" dirty="0" smtClean="0"/>
              <a:t>Свойства это просто данные (представите себе поля на формуляре или цвет, порода кота)</a:t>
            </a:r>
          </a:p>
          <a:p>
            <a:pPr lvl="1"/>
            <a:r>
              <a:rPr lang="ru-RU" dirty="0" smtClean="0"/>
              <a:t>Методы это то что объект может выполнять (либо над самим собой </a:t>
            </a:r>
            <a:r>
              <a:rPr lang="mr-IN" dirty="0" smtClean="0"/>
              <a:t>–</a:t>
            </a:r>
            <a:r>
              <a:rPr lang="ru-RU" dirty="0" smtClean="0"/>
              <a:t> если опять взять пример кота то шипеть, либо над собой и другим объектом </a:t>
            </a:r>
            <a:r>
              <a:rPr lang="mr-IN" dirty="0" smtClean="0"/>
              <a:t>–</a:t>
            </a:r>
            <a:r>
              <a:rPr lang="ru-RU" dirty="0" smtClean="0"/>
              <a:t> например дать мелкого котика)</a:t>
            </a:r>
          </a:p>
          <a:p>
            <a:r>
              <a:rPr lang="ru-RU" dirty="0" smtClean="0"/>
              <a:t>Идея объектов это не совсем идея абстракции (хотя многие так говорят), это больше идея о создание элементов которые потом можно использовать заново, но вероятно с небольшими модификациями.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72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парадигма  </a:t>
            </a:r>
            <a:r>
              <a:rPr lang="en-CA" dirty="0"/>
              <a:t>Python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Исполнение кода в </a:t>
            </a:r>
            <a:r>
              <a:rPr lang="en-CA" dirty="0" smtClean="0"/>
              <a:t>Python </a:t>
            </a:r>
            <a:r>
              <a:rPr lang="ru-RU" dirty="0" smtClean="0"/>
              <a:t>имеет две вариации</a:t>
            </a:r>
            <a:endParaRPr lang="en-CA" dirty="0" smtClean="0"/>
          </a:p>
          <a:p>
            <a:pPr lvl="1"/>
            <a:r>
              <a:rPr lang="en-CA" dirty="0" smtClean="0"/>
              <a:t>Straight through</a:t>
            </a:r>
          </a:p>
          <a:p>
            <a:pPr lvl="1"/>
            <a:r>
              <a:rPr lang="en-CA" dirty="0" smtClean="0"/>
              <a:t>If __name__ == __’main’__</a:t>
            </a:r>
            <a:r>
              <a:rPr lang="en-CA" dirty="0"/>
              <a:t>:</a:t>
            </a:r>
            <a:endParaRPr lang="en-CA" dirty="0" smtClean="0"/>
          </a:p>
          <a:p>
            <a:r>
              <a:rPr lang="en-CA" dirty="0" smtClean="0"/>
              <a:t>Straight through </a:t>
            </a:r>
            <a:r>
              <a:rPr lang="ru-RU" dirty="0" smtClean="0"/>
              <a:t>означает что все что вы написали в файле исполнится (и это всегда так)</a:t>
            </a:r>
          </a:p>
          <a:p>
            <a:pPr marL="285750" lvl="1"/>
            <a:r>
              <a:rPr lang="en-CA" dirty="0"/>
              <a:t>If __name__ == __’main</a:t>
            </a:r>
            <a:r>
              <a:rPr lang="en-CA" dirty="0" smtClean="0"/>
              <a:t>’__:</a:t>
            </a:r>
            <a:r>
              <a:rPr lang="ru-RU" dirty="0" smtClean="0"/>
              <a:t> </a:t>
            </a:r>
            <a:r>
              <a:rPr lang="en-CA" dirty="0"/>
              <a:t> </a:t>
            </a:r>
            <a:r>
              <a:rPr lang="ru-RU" dirty="0" smtClean="0"/>
              <a:t>этот блок исполнится если вы запускаете программу</a:t>
            </a:r>
          </a:p>
          <a:p>
            <a:pPr marL="285750" lvl="1"/>
            <a:r>
              <a:rPr lang="ru-RU" dirty="0" smtClean="0"/>
              <a:t>Оба подхода одинаково хороши для наших целей второй не будет </a:t>
            </a:r>
            <a:r>
              <a:rPr lang="ru-RU" dirty="0" err="1" smtClean="0"/>
              <a:t>испозооватся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8664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парадигма  </a:t>
            </a:r>
            <a:r>
              <a:rPr lang="en-CA" dirty="0"/>
              <a:t>Python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Самое важное о </a:t>
            </a:r>
            <a:r>
              <a:rPr lang="en-CA" dirty="0" smtClean="0"/>
              <a:t>Python:</a:t>
            </a:r>
          </a:p>
          <a:p>
            <a:pPr lvl="1"/>
            <a:r>
              <a:rPr lang="en-CA" dirty="0" smtClean="0"/>
              <a:t>Tabs (logic separation and sequencing)</a:t>
            </a:r>
          </a:p>
          <a:p>
            <a:pPr lvl="1"/>
            <a:r>
              <a:rPr lang="en-CA" dirty="0" smtClean="0"/>
              <a:t>None Type</a:t>
            </a:r>
            <a:r>
              <a:rPr lang="ru-RU" dirty="0" smtClean="0"/>
              <a:t> (</a:t>
            </a:r>
            <a:r>
              <a:rPr lang="en-CA" dirty="0" smtClean="0"/>
              <a:t>x is None, x = None)</a:t>
            </a:r>
          </a:p>
          <a:p>
            <a:pPr lvl="1"/>
            <a:r>
              <a:rPr lang="en-CA" dirty="0" smtClean="0"/>
              <a:t>&lt;,&gt;,==,&lt;=,&gt;=</a:t>
            </a:r>
          </a:p>
          <a:p>
            <a:pPr lvl="1"/>
            <a:r>
              <a:rPr lang="en-CA" dirty="0" smtClean="0"/>
              <a:t>If/</a:t>
            </a:r>
            <a:r>
              <a:rPr lang="en-CA" dirty="0" err="1" smtClean="0"/>
              <a:t>elif</a:t>
            </a:r>
            <a:r>
              <a:rPr lang="en-CA" dirty="0" smtClean="0"/>
              <a:t>/else</a:t>
            </a:r>
          </a:p>
          <a:p>
            <a:pPr lvl="1"/>
            <a:r>
              <a:rPr lang="en-CA" dirty="0" smtClean="0"/>
              <a:t>While ( while(true):)</a:t>
            </a:r>
          </a:p>
          <a:p>
            <a:pPr lvl="1"/>
            <a:r>
              <a:rPr lang="en-CA" dirty="0" smtClean="0"/>
              <a:t>For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73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парадигма  </a:t>
            </a:r>
            <a:r>
              <a:rPr lang="ru-RU" dirty="0" smtClean="0"/>
              <a:t>Программирования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Теперь самая важная и наименее интересная часть нашей встречи</a:t>
            </a:r>
          </a:p>
          <a:p>
            <a:r>
              <a:rPr lang="ru-RU" dirty="0" smtClean="0"/>
              <a:t>Надо помнить самое важное: компьютер ОЧЕНЬ тупой </a:t>
            </a:r>
            <a:r>
              <a:rPr lang="mr-IN" dirty="0" smtClean="0"/>
              <a:t>–</a:t>
            </a:r>
            <a:r>
              <a:rPr lang="ru-RU" dirty="0" smtClean="0"/>
              <a:t> он реально тупее любого животного, даже таракана</a:t>
            </a:r>
          </a:p>
          <a:p>
            <a:r>
              <a:rPr lang="ru-RU" dirty="0" smtClean="0"/>
              <a:t>Его мощь тупо в количестве операций которые он может исполнить</a:t>
            </a:r>
          </a:p>
          <a:p>
            <a:r>
              <a:rPr lang="ru-RU" dirty="0" smtClean="0"/>
              <a:t>Ему надо очень четко ставить задачи </a:t>
            </a:r>
            <a:r>
              <a:rPr lang="mr-IN" dirty="0" smtClean="0"/>
              <a:t>–</a:t>
            </a:r>
            <a:r>
              <a:rPr lang="ru-RU" dirty="0" smtClean="0"/>
              <a:t> как двух-летнему ребенку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1810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парадигма  Программирования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Правильный </a:t>
            </a:r>
            <a:r>
              <a:rPr lang="ru-RU" dirty="0" smtClean="0"/>
              <a:t>подход</a:t>
            </a:r>
          </a:p>
          <a:p>
            <a:pPr lvl="1"/>
            <a:r>
              <a:rPr lang="ru-RU" dirty="0" smtClean="0"/>
              <a:t>Что на входе?</a:t>
            </a:r>
          </a:p>
          <a:p>
            <a:pPr lvl="1"/>
            <a:r>
              <a:rPr lang="ru-RU" dirty="0" smtClean="0"/>
              <a:t>Что на выходе?</a:t>
            </a:r>
          </a:p>
          <a:p>
            <a:pPr lvl="1"/>
            <a:r>
              <a:rPr lang="ru-RU" dirty="0" smtClean="0"/>
              <a:t>Какие операции надо сделать и в какой последовательности чтобы из входных данных получить выход?</a:t>
            </a:r>
          </a:p>
          <a:p>
            <a:pPr lvl="1"/>
            <a:r>
              <a:rPr lang="ru-RU" dirty="0" smtClean="0"/>
              <a:t>Заранее иметь набор входов с известными выходами чтобы проверить свою программу</a:t>
            </a:r>
          </a:p>
          <a:p>
            <a:r>
              <a:rPr lang="ru-RU" dirty="0" smtClean="0"/>
              <a:t>Внимание: Есть уникальные ситуации где один и тот-же вход может дать разные выходы, у нас с вами таких программ не будет  но в природе это законно.</a:t>
            </a:r>
          </a:p>
          <a:p>
            <a:r>
              <a:rPr lang="ru-RU" dirty="0" smtClean="0"/>
              <a:t>Для тех кто сверх педантичны есть схемы </a:t>
            </a:r>
            <a:r>
              <a:rPr lang="en-CA" dirty="0" smtClean="0"/>
              <a:t>UML </a:t>
            </a:r>
            <a:r>
              <a:rPr lang="ru-RU" dirty="0" smtClean="0"/>
              <a:t>которые как раз сделаны чтобы в них описать такие процессы и логику программы. </a:t>
            </a:r>
          </a:p>
        </p:txBody>
      </p:sp>
    </p:spTree>
    <p:extLst>
      <p:ext uri="{BB962C8B-B14F-4D97-AF65-F5344CB8AC3E}">
        <p14:creationId xmlns:p14="http://schemas.microsoft.com/office/powerpoint/2010/main" val="126343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парадигма  Программирования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Слово о скоростях: </a:t>
            </a:r>
            <a:r>
              <a:rPr lang="en-CA" dirty="0" smtClean="0"/>
              <a:t>Python </a:t>
            </a:r>
            <a:r>
              <a:rPr lang="ru-RU" dirty="0" smtClean="0"/>
              <a:t>не самое быстрое что есть (точнее он один из самых медленных языков) </a:t>
            </a:r>
            <a:r>
              <a:rPr lang="mr-IN" dirty="0" smtClean="0"/>
              <a:t>–</a:t>
            </a:r>
            <a:r>
              <a:rPr lang="ru-RU" dirty="0" smtClean="0"/>
              <a:t> причины мы не будем обсуждать, но это важно понимать и особенно при работе с большими данными можно ожидать задержки.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51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Ваше первое </a:t>
            </a:r>
            <a:r>
              <a:rPr lang="ru-RU" dirty="0" smtClean="0"/>
              <a:t>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Найти бизнес задачу которую вы бы хотели решить и где вы думаете что можно применить </a:t>
            </a:r>
            <a:r>
              <a:rPr lang="en-CA" dirty="0" smtClean="0"/>
              <a:t>Python</a:t>
            </a:r>
          </a:p>
          <a:p>
            <a:r>
              <a:rPr lang="ru-RU" dirty="0" smtClean="0"/>
              <a:t>Описать ее входы и выходы</a:t>
            </a:r>
          </a:p>
          <a:p>
            <a:r>
              <a:rPr lang="ru-RU" dirty="0" smtClean="0"/>
              <a:t>Описать последовательность действии которые вход превращают в выход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93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Задачи бизнес </a:t>
            </a:r>
            <a:r>
              <a:rPr lang="ru-RU" dirty="0" smtClean="0"/>
              <a:t>аналитика</a:t>
            </a:r>
          </a:p>
          <a:p>
            <a:r>
              <a:rPr lang="en-CA" dirty="0"/>
              <a:t>Python </a:t>
            </a:r>
            <a:r>
              <a:rPr lang="ru-RU" dirty="0"/>
              <a:t>для </a:t>
            </a:r>
            <a:r>
              <a:rPr lang="ru-RU" dirty="0" smtClean="0"/>
              <a:t>бизнеса</a:t>
            </a:r>
          </a:p>
          <a:p>
            <a:r>
              <a:rPr lang="ru-RU" dirty="0"/>
              <a:t>Работа с </a:t>
            </a:r>
            <a:r>
              <a:rPr lang="en-CA" dirty="0" smtClean="0"/>
              <a:t>Python</a:t>
            </a:r>
            <a:endParaRPr lang="ru-RU" dirty="0" smtClean="0"/>
          </a:p>
          <a:p>
            <a:r>
              <a:rPr lang="ru-RU" dirty="0" smtClean="0"/>
              <a:t>Парадигма  </a:t>
            </a:r>
            <a:r>
              <a:rPr lang="en-CA" dirty="0" smtClean="0"/>
              <a:t>Python</a:t>
            </a:r>
            <a:endParaRPr lang="ru-RU" dirty="0" smtClean="0"/>
          </a:p>
          <a:p>
            <a:r>
              <a:rPr lang="ru-RU" dirty="0" smtClean="0"/>
              <a:t>Парадигма  </a:t>
            </a:r>
            <a:r>
              <a:rPr lang="ru-RU" dirty="0"/>
              <a:t>Программирования</a:t>
            </a:r>
            <a:r>
              <a:rPr lang="ru-RU" dirty="0" smtClean="0"/>
              <a:t> </a:t>
            </a:r>
          </a:p>
          <a:p>
            <a:r>
              <a:rPr lang="ru-RU" dirty="0" smtClean="0"/>
              <a:t>Ваше первое задание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0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бизнес аналитика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Сбор данных об операциях компании и давать прогнозы</a:t>
            </a:r>
          </a:p>
          <a:p>
            <a:r>
              <a:rPr lang="ru-RU" dirty="0" smtClean="0"/>
              <a:t>Следить за рыком, трендами и давать рекомендации руководителям</a:t>
            </a:r>
          </a:p>
          <a:p>
            <a:r>
              <a:rPr lang="ru-RU" dirty="0" smtClean="0"/>
              <a:t>Находить новые направления развития бизнеса</a:t>
            </a:r>
          </a:p>
          <a:p>
            <a:r>
              <a:rPr lang="ru-RU" dirty="0" smtClean="0"/>
              <a:t>Производить отчеты об операциях компании </a:t>
            </a:r>
          </a:p>
          <a:p>
            <a:r>
              <a:rPr lang="ru-RU" dirty="0" smtClean="0"/>
              <a:t>И многое другое</a:t>
            </a:r>
            <a:r>
              <a:rPr lang="mr-IN" dirty="0" smtClean="0"/>
              <a:t>…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9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бизнес аналитика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основе работы аналитика лежат два важные вещи:</a:t>
            </a:r>
          </a:p>
          <a:p>
            <a:pPr lvl="1"/>
            <a:r>
              <a:rPr lang="ru-RU" dirty="0" smtClean="0"/>
              <a:t>Обработка данных</a:t>
            </a:r>
          </a:p>
          <a:p>
            <a:pPr lvl="1"/>
            <a:r>
              <a:rPr lang="ru-RU" dirty="0" smtClean="0"/>
              <a:t>Делать выводы на основание собранных данных</a:t>
            </a:r>
          </a:p>
          <a:p>
            <a:r>
              <a:rPr lang="ru-RU" dirty="0" smtClean="0"/>
              <a:t>Сегодня системы собирают большое кол-во данных которые можно анализировать и получать ценную информацию</a:t>
            </a:r>
          </a:p>
          <a:p>
            <a:r>
              <a:rPr lang="ru-RU" dirty="0" smtClean="0"/>
              <a:t>Если раньше аналитики работали с </a:t>
            </a:r>
            <a:r>
              <a:rPr lang="en-CA" dirty="0" smtClean="0"/>
              <a:t>Excel-</a:t>
            </a:r>
            <a:r>
              <a:rPr lang="ru-RU" dirty="0" smtClean="0"/>
              <a:t>ом то теперь этого уже не достаточно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770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бизнес аналитика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 вот появляется </a:t>
            </a:r>
            <a:r>
              <a:rPr lang="en-CA" dirty="0" smtClean="0"/>
              <a:t>Python</a:t>
            </a:r>
          </a:p>
          <a:p>
            <a:r>
              <a:rPr lang="ru-RU" dirty="0" smtClean="0"/>
              <a:t>Что такое </a:t>
            </a:r>
            <a:r>
              <a:rPr lang="en-CA" dirty="0" smtClean="0"/>
              <a:t>Python</a:t>
            </a:r>
            <a:r>
              <a:rPr lang="ru-RU" dirty="0" smtClean="0"/>
              <a:t>? </a:t>
            </a:r>
            <a:r>
              <a:rPr lang="en-CA" dirty="0" smtClean="0"/>
              <a:t>”</a:t>
            </a:r>
            <a:r>
              <a:rPr lang="ru-RU" dirty="0" smtClean="0"/>
              <a:t>Это язык программирование для чайников</a:t>
            </a:r>
            <a:r>
              <a:rPr lang="en-CA" dirty="0" smtClean="0"/>
              <a:t>”</a:t>
            </a:r>
          </a:p>
          <a:p>
            <a:r>
              <a:rPr lang="ru-RU" dirty="0" smtClean="0"/>
              <a:t>Ну не совсем так но </a:t>
            </a:r>
            <a:r>
              <a:rPr lang="en-CA" dirty="0" smtClean="0"/>
              <a:t>Python </a:t>
            </a:r>
            <a:r>
              <a:rPr lang="ru-RU" dirty="0" smtClean="0"/>
              <a:t>проще чем </a:t>
            </a:r>
            <a:r>
              <a:rPr lang="en-CA" dirty="0" smtClean="0"/>
              <a:t>Java, C++ </a:t>
            </a:r>
            <a:r>
              <a:rPr lang="ru-RU" dirty="0" smtClean="0"/>
              <a:t>и многие другие языки ибо он позволяет пренебрегать многими тонкостями которые не прощают другие языки</a:t>
            </a:r>
          </a:p>
          <a:p>
            <a:r>
              <a:rPr lang="ru-RU" dirty="0" smtClean="0"/>
              <a:t>В нем есть много уже заранее всторенных функции которые не надо реализовывать с 0 или как-то запихивать чужой код в свой.</a:t>
            </a:r>
          </a:p>
          <a:p>
            <a:r>
              <a:rPr lang="ru-RU" dirty="0" smtClean="0"/>
              <a:t>Чтобы работать в </a:t>
            </a:r>
            <a:r>
              <a:rPr lang="en-CA" dirty="0" smtClean="0"/>
              <a:t>Python </a:t>
            </a:r>
            <a:r>
              <a:rPr lang="ru-RU" dirty="0" smtClean="0"/>
              <a:t>не надо страдать как с </a:t>
            </a:r>
            <a:r>
              <a:rPr lang="en-CA" dirty="0" smtClean="0"/>
              <a:t>Java </a:t>
            </a:r>
            <a:r>
              <a:rPr lang="ru-RU" dirty="0" smtClean="0"/>
              <a:t>и </a:t>
            </a:r>
            <a:r>
              <a:rPr lang="en-CA" dirty="0" smtClean="0"/>
              <a:t>C++, </a:t>
            </a:r>
            <a:r>
              <a:rPr lang="ru-RU" dirty="0" smtClean="0"/>
              <a:t>не надо думать о памяти, железе и других геморроях!</a:t>
            </a:r>
          </a:p>
        </p:txBody>
      </p:sp>
    </p:spTree>
    <p:extLst>
      <p:ext uri="{BB962C8B-B14F-4D97-AF65-F5344CB8AC3E}">
        <p14:creationId xmlns:p14="http://schemas.microsoft.com/office/powerpoint/2010/main" val="86815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Python </a:t>
            </a:r>
            <a:r>
              <a:rPr lang="ru-RU" dirty="0" smtClean="0"/>
              <a:t>для бизнеса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 что за задачи мне может помочь решить </a:t>
            </a:r>
            <a:r>
              <a:rPr lang="en-CA" dirty="0" smtClean="0"/>
              <a:t>Python?</a:t>
            </a:r>
            <a:r>
              <a:rPr lang="ru-RU" dirty="0" smtClean="0"/>
              <a:t> Это же программирование а у меня бизнес проблемы!</a:t>
            </a:r>
          </a:p>
          <a:p>
            <a:r>
              <a:rPr lang="ru-RU" dirty="0" smtClean="0"/>
              <a:t>Вот примеры вопросов для которых вполне может быть нужен </a:t>
            </a:r>
            <a:r>
              <a:rPr lang="en-CA" dirty="0" smtClean="0"/>
              <a:t>Python:</a:t>
            </a:r>
          </a:p>
          <a:p>
            <a:pPr lvl="1"/>
            <a:r>
              <a:rPr lang="ru-RU" dirty="0" smtClean="0"/>
              <a:t>Мы сделали акцию </a:t>
            </a:r>
            <a:r>
              <a:rPr lang="mr-IN" dirty="0" smtClean="0"/>
              <a:t>–</a:t>
            </a:r>
            <a:r>
              <a:rPr lang="ru-RU" dirty="0" smtClean="0"/>
              <a:t> хотим понять притянули ли мы новых покупателей?</a:t>
            </a:r>
          </a:p>
          <a:p>
            <a:pPr lvl="1"/>
            <a:r>
              <a:rPr lang="ru-RU" dirty="0" smtClean="0"/>
              <a:t>Как праздники влияют на наш продукт? Продаем ли мы больше или меньше?</a:t>
            </a:r>
          </a:p>
          <a:p>
            <a:pPr lvl="1"/>
            <a:r>
              <a:rPr lang="ru-RU" dirty="0" smtClean="0"/>
              <a:t>Какие клиенты у нас постоянные? Что у них общего?</a:t>
            </a:r>
          </a:p>
          <a:p>
            <a:r>
              <a:rPr lang="ru-RU" dirty="0" smtClean="0"/>
              <a:t>Казалось бы что эти вопросы тривиальны, и что их вполне можно решить в </a:t>
            </a:r>
            <a:r>
              <a:rPr lang="en-CA" dirty="0" smtClean="0"/>
              <a:t>Excel-e</a:t>
            </a:r>
            <a:r>
              <a:rPr lang="mr-IN" dirty="0" smtClean="0"/>
              <a:t>…</a:t>
            </a:r>
            <a:r>
              <a:rPr lang="ru-RU" dirty="0" smtClean="0"/>
              <a:t> </a:t>
            </a:r>
          </a:p>
          <a:p>
            <a:r>
              <a:rPr lang="ru-RU" dirty="0" smtClean="0"/>
              <a:t>Но нет </a:t>
            </a:r>
            <a:r>
              <a:rPr lang="mr-IN" dirty="0" smtClean="0"/>
              <a:t>–</a:t>
            </a:r>
            <a:r>
              <a:rPr lang="ru-RU" dirty="0" smtClean="0"/>
              <a:t> особенно вопрос 3 теперь уже перешел способности этого продукта </a:t>
            </a:r>
            <a:r>
              <a:rPr lang="mr-IN" dirty="0" smtClean="0"/>
              <a:t>–</a:t>
            </a:r>
            <a:r>
              <a:rPr lang="ru-RU" dirty="0" smtClean="0"/>
              <a:t> давайте посмотрим пример!</a:t>
            </a:r>
          </a:p>
        </p:txBody>
      </p:sp>
    </p:spTree>
    <p:extLst>
      <p:ext uri="{BB962C8B-B14F-4D97-AF65-F5344CB8AC3E}">
        <p14:creationId xmlns:p14="http://schemas.microsoft.com/office/powerpoint/2010/main" val="39250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</a:t>
            </a:r>
            <a:r>
              <a:rPr lang="ru-RU" dirty="0"/>
              <a:t>для бизнеса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Какие клиенты у нас постоянные? Что у них общего?</a:t>
            </a:r>
          </a:p>
          <a:p>
            <a:r>
              <a:rPr lang="ru-RU" dirty="0" smtClean="0"/>
              <a:t>Давайте предположим что у вас есть доступ к базе данных всех транзакции в магазинах (ну или в интернет магазине) вашего предприятия.</a:t>
            </a:r>
          </a:p>
          <a:p>
            <a:r>
              <a:rPr lang="ru-RU" dirty="0" smtClean="0"/>
              <a:t>С </a:t>
            </a:r>
            <a:r>
              <a:rPr lang="en-CA" dirty="0" smtClean="0"/>
              <a:t>Python </a:t>
            </a:r>
            <a:r>
              <a:rPr lang="ru-RU" dirty="0" smtClean="0"/>
              <a:t>вы сможете например за пару часов увидеть такие вещи как например: у меня 90</a:t>
            </a:r>
            <a:r>
              <a:rPr lang="en-CA" dirty="0" smtClean="0"/>
              <a:t>% </a:t>
            </a:r>
            <a:r>
              <a:rPr lang="ru-RU" dirty="0" smtClean="0"/>
              <a:t>клиентов также клиенты Банка Открытие.</a:t>
            </a:r>
          </a:p>
          <a:p>
            <a:r>
              <a:rPr lang="ru-RU" dirty="0" smtClean="0"/>
              <a:t>Вы бы сказали </a:t>
            </a:r>
            <a:r>
              <a:rPr lang="mr-IN" dirty="0" smtClean="0"/>
              <a:t>–</a:t>
            </a:r>
            <a:r>
              <a:rPr lang="ru-RU" dirty="0" smtClean="0"/>
              <a:t> ну и что? А толку мне знать это?</a:t>
            </a:r>
          </a:p>
          <a:p>
            <a:r>
              <a:rPr lang="ru-RU" dirty="0" smtClean="0"/>
              <a:t>Для маркетинга и руководства это очень ценная информация! Они могут на основе этих данных согласовать себе более выгодный тариф по обработке платежей,  устроить какие-то  скидки для клиентов других банков чтобы их притянуть! </a:t>
            </a:r>
          </a:p>
          <a:p>
            <a:r>
              <a:rPr lang="ru-RU" dirty="0" smtClean="0"/>
              <a:t>Но в этих данных есть больше!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74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</a:t>
            </a:r>
            <a:r>
              <a:rPr lang="ru-RU" dirty="0"/>
              <a:t>для бизнеса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 как клиенты чаще всего исползают одну карты вы можете посмотреть сколько клиентов у вас стали постоянными покупателями</a:t>
            </a:r>
          </a:p>
          <a:p>
            <a:r>
              <a:rPr lang="ru-RU" dirty="0" smtClean="0"/>
              <a:t>Вы можете с помощью машинного обучения найти возможную причину этой конверсии</a:t>
            </a:r>
          </a:p>
          <a:p>
            <a:r>
              <a:rPr lang="ru-RU" dirty="0" smtClean="0"/>
              <a:t>Вы можете тогда скрестить эти данные с вашими данными по кассе найти набор товаров которые постоянные клиенты покупают (а еще лучше в какие сезоны)</a:t>
            </a:r>
          </a:p>
          <a:p>
            <a:r>
              <a:rPr lang="ru-RU" dirty="0" smtClean="0"/>
              <a:t>Вы можете пойти еще дальше и например</a:t>
            </a:r>
            <a:r>
              <a:rPr lang="en-CA" dirty="0" smtClean="0"/>
              <a:t> </a:t>
            </a:r>
            <a:r>
              <a:rPr lang="ru-RU" dirty="0" smtClean="0"/>
              <a:t>найти информацию о том какие товары у вас не пользуются спросом и заказывать их меньше то что приводит к оптимизации финансово состояния компании (и возможность более эффективно договорится с поставщиком)</a:t>
            </a:r>
          </a:p>
          <a:p>
            <a:r>
              <a:rPr lang="ru-RU" dirty="0" smtClean="0"/>
              <a:t>В одном предложение: </a:t>
            </a:r>
            <a:r>
              <a:rPr lang="en-CA" dirty="0" smtClean="0"/>
              <a:t>Python </a:t>
            </a:r>
            <a:r>
              <a:rPr lang="ru-RU" dirty="0" smtClean="0"/>
              <a:t>позволит вам самостоятельно работать с данными и задавать те вопросы которые вам важны.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09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CA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мы получаем прямо </a:t>
            </a:r>
            <a:r>
              <a:rPr lang="en-CA" dirty="0" smtClean="0"/>
              <a:t>“</a:t>
            </a:r>
            <a:r>
              <a:rPr lang="ru-RU" dirty="0" smtClean="0"/>
              <a:t>из-коробки</a:t>
            </a:r>
            <a:r>
              <a:rPr lang="en-CA" dirty="0" smtClean="0"/>
              <a:t>”:</a:t>
            </a:r>
          </a:p>
          <a:p>
            <a:pPr lvl="1"/>
            <a:r>
              <a:rPr lang="ru-RU" dirty="0" smtClean="0"/>
              <a:t>Для нашего курса мы будем использовать </a:t>
            </a:r>
            <a:r>
              <a:rPr lang="en-CA" dirty="0" smtClean="0"/>
              <a:t>Anaconda Python 3</a:t>
            </a:r>
            <a:r>
              <a:rPr lang="ru-RU" dirty="0" smtClean="0"/>
              <a:t> (</a:t>
            </a:r>
            <a:r>
              <a:rPr lang="en-US" dirty="0">
                <a:hlinkClick r:id="rId2"/>
              </a:rPr>
              <a:t>https://www.anaconda.com/download</a:t>
            </a:r>
            <a:r>
              <a:rPr lang="en-US" dirty="0" smtClean="0">
                <a:hlinkClick r:id="rId2"/>
              </a:rPr>
              <a:t>/)</a:t>
            </a:r>
            <a:endParaRPr lang="ru-RU" dirty="0" smtClean="0"/>
          </a:p>
          <a:p>
            <a:pPr lvl="1"/>
            <a:r>
              <a:rPr lang="ru-RU" dirty="0" smtClean="0"/>
              <a:t>В ней идут все библиотеки включая инструменты для машинного обучения (</a:t>
            </a:r>
            <a:r>
              <a:rPr lang="en-CA" dirty="0" err="1" smtClean="0"/>
              <a:t>sciKitLearn</a:t>
            </a:r>
            <a:r>
              <a:rPr lang="en-CA" dirty="0" smtClean="0"/>
              <a:t>) </a:t>
            </a:r>
            <a:r>
              <a:rPr lang="ru-RU" dirty="0" smtClean="0"/>
              <a:t>а также библиотеки для статистики и более сложной работы с данными</a:t>
            </a:r>
          </a:p>
          <a:p>
            <a:pPr lvl="1"/>
            <a:r>
              <a:rPr lang="ru-RU" dirty="0" smtClean="0"/>
              <a:t>Бонус: милый </a:t>
            </a:r>
            <a:r>
              <a:rPr lang="en-CA" dirty="0" smtClean="0"/>
              <a:t>web-interface</a:t>
            </a:r>
            <a:r>
              <a:rPr lang="ru-RU" dirty="0"/>
              <a:t> </a:t>
            </a:r>
            <a:r>
              <a:rPr lang="ru-RU" dirty="0" smtClean="0"/>
              <a:t>где мы можем программировать и сразу видеть результаты!</a:t>
            </a:r>
            <a:endParaRPr lang="en-CA" dirty="0" smtClean="0"/>
          </a:p>
          <a:p>
            <a:r>
              <a:rPr lang="ru-RU" dirty="0" smtClean="0"/>
              <a:t>Чтобы установить просто скачайте дистрибутив для вашей системы</a:t>
            </a:r>
          </a:p>
          <a:p>
            <a:r>
              <a:rPr lang="ru-RU" dirty="0" smtClean="0"/>
              <a:t>Установите</a:t>
            </a:r>
          </a:p>
          <a:p>
            <a:r>
              <a:rPr lang="ru-RU" dirty="0" smtClean="0"/>
              <a:t>Наберите </a:t>
            </a:r>
            <a:r>
              <a:rPr lang="en-CA" dirty="0" smtClean="0"/>
              <a:t>“</a:t>
            </a:r>
            <a:r>
              <a:rPr lang="en-CA" dirty="0" err="1" smtClean="0"/>
              <a:t>jupyter</a:t>
            </a:r>
            <a:r>
              <a:rPr lang="en-CA" dirty="0" smtClean="0"/>
              <a:t> notebook” </a:t>
            </a:r>
            <a:r>
              <a:rPr lang="ru-RU" dirty="0" smtClean="0"/>
              <a:t>в терминале или в </a:t>
            </a:r>
            <a:r>
              <a:rPr lang="en-CA" dirty="0" err="1" smtClean="0"/>
              <a:t>cmd</a:t>
            </a:r>
            <a:endParaRPr lang="en-CA" dirty="0" smtClean="0"/>
          </a:p>
          <a:p>
            <a:r>
              <a:rPr lang="ru-RU" dirty="0" smtClean="0"/>
              <a:t>И сразу откроется мир </a:t>
            </a:r>
            <a:r>
              <a:rPr lang="en-CA" dirty="0" smtClean="0"/>
              <a:t>Python!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3199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88</TotalTime>
  <Words>1316</Words>
  <Application>Microsoft Macintosh PowerPoint</Application>
  <PresentationFormat>Widescreen</PresentationFormat>
  <Paragraphs>118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Mangal</vt:lpstr>
      <vt:lpstr>Celestial</vt:lpstr>
      <vt:lpstr>Python для бизнес-аналитиков </vt:lpstr>
      <vt:lpstr>Содержание</vt:lpstr>
      <vt:lpstr>Задачи бизнес аналитика</vt:lpstr>
      <vt:lpstr>Задачи бизнес аналитика</vt:lpstr>
      <vt:lpstr>Задачи бизнес аналитика</vt:lpstr>
      <vt:lpstr>Python для бизнеса</vt:lpstr>
      <vt:lpstr>Python для бизнеса</vt:lpstr>
      <vt:lpstr>Python для бизнеса</vt:lpstr>
      <vt:lpstr>Работа с Python</vt:lpstr>
      <vt:lpstr>Работа с Python</vt:lpstr>
      <vt:lpstr>Работа с Python</vt:lpstr>
      <vt:lpstr>парадигма  Python </vt:lpstr>
      <vt:lpstr>парадигма  Python </vt:lpstr>
      <vt:lpstr>парадигма  Python </vt:lpstr>
      <vt:lpstr>парадигма  Python </vt:lpstr>
      <vt:lpstr>парадигма  Программирования</vt:lpstr>
      <vt:lpstr>парадигма  Программирования</vt:lpstr>
      <vt:lpstr>парадигма  Программирования</vt:lpstr>
      <vt:lpstr>Ваше первое задание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для бизнес-аналитиков </dc:title>
  <dc:creator>Microsoft Office User</dc:creator>
  <cp:lastModifiedBy>Microsoft Office User</cp:lastModifiedBy>
  <cp:revision>42</cp:revision>
  <dcterms:created xsi:type="dcterms:W3CDTF">2018-02-13T00:05:09Z</dcterms:created>
  <dcterms:modified xsi:type="dcterms:W3CDTF">2018-02-13T12:44:45Z</dcterms:modified>
</cp:coreProperties>
</file>