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ECB5-FA97-4AAE-B841-9DAF2A157C3F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81C9A-BDBF-4318-BC98-CCA150A72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3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A5E44-5D0D-4A90-8925-6D031B789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8010FE-DF50-4411-86CF-8DB3650C5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4F306-6534-4299-9E49-70772B7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D19C-F4B8-4D25-B623-15F6DB2367E3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8E1E4-78AA-46ED-BCF0-810D3268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E22E4-A181-416E-B5D8-DBC03F8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F5C90-23BA-4088-91E7-98F667F7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ED662D-3E66-4AA7-BF76-C5B81D7E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A8DC46-B0EC-4F1C-B1FD-B4728348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EF1C-D5C4-433E-A7B6-3D8F01E6A67F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51924-F1C8-4CC7-9172-35009BAF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A2B689-B7FF-47A3-AAF3-6023FF62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E1BFCC-8B38-4679-B523-64AC3E570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4E9C9B-1050-4E0C-AC18-0781C4C6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5D4C9-C39B-4DE1-B6D8-E80F9471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CDAE-B737-42D7-8DAC-9C51991A7980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F45C47-E306-4C2C-B5F0-61C77EAA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68B70-8383-41E2-B7B8-8271F430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2710A-8E2B-4932-9876-A30192F2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CFFF4-696D-4614-A0AE-CEAD10B5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201E4-8048-4D12-9BCC-33A363F3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42B-CE8A-4C44-A697-BA2A9F600499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005D5-9E03-47A3-B931-DD09E55C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B8C47C-C781-47F5-B7C9-7B8F8485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4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19C84-9253-47E1-9B51-4100E86F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43F7C7-5260-472A-BF92-829AC536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1F9B1-414A-4CAC-A6C4-9ACEF82B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5D3-D272-46CC-B4C7-15C54C569089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E6367-06A7-4DAA-86CB-068D16C4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1FDCA-BA73-436E-9A53-60FE39DD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C474D-3D31-4D2D-949C-B0F35D64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A9B38-559D-4660-A97C-5E077F8B1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9BABA3-EA0C-4D84-B35E-02546471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5D5785-CC01-41AF-A8C3-44C94781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2E4C-3A03-49F2-BF08-F503535F50D0}" type="datetime1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D11A51-4B9B-48DE-91FE-5A9A518B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4CD58-5147-4D63-8399-4A666484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9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4FAD-E26B-4590-BDA6-D7EF1F0D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B558A0-3EE0-4FF4-8345-13A0577A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D73D85-A9FA-4C7D-BD7F-C23DA1B4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C44246-2607-418F-9291-500E5A92B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9F9C3F-032F-4FBC-B690-EF09FF6F9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420613-7B5C-4AE6-8CF4-6C189919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B54-365D-4E9B-AB03-F689F9D4E373}" type="datetime1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9AB3D5-80A7-447D-B3A5-06A6C27E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381885-F85E-4136-AA3F-865CE8E2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0B405-0E72-48F5-9051-1763AAF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48BE40-39F3-4403-9E4E-83B04043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A4A-8B8E-4756-B026-45F577E51113}" type="datetime1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C3AA33-B952-4EE3-A920-F632848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6DC79D-CD5A-4EDA-BE43-BBDA0E3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E8D8C0-CDC3-49B8-A63D-56F626C7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4A2-1540-4940-93EE-7D2D7B8C2A30}" type="datetime1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FC795F-5E70-4401-8F54-DCFE358F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9CBC01-4F40-49B3-AE16-136AE529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269A0-BE84-4D2C-B1CC-1668CCF6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9B5A3-F0B9-4F96-886D-5B17B055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9899E2-C6EE-4D45-A425-6A0AB4AC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395B7-5441-4D62-B228-FB113EAC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EC50-5C7A-4FAC-8533-1FCBB4D325D8}" type="datetime1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78ADE0-070C-4641-9568-B08898A0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CC6DAA-926E-44D4-BF87-9192F432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E8832-6C19-4426-9952-C31C1AD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AD5FFC-A61D-4667-BB49-1662759B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EE5C8F-FFC2-4E23-B59B-31E8AEFE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24802-BE1E-424E-991E-03603FF5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CB10-6136-4344-A12D-EFF44C0FC21D}" type="datetime1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80550-45FB-4AD9-961B-83BA5D20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DFDF0-2F76-46AB-879B-99491C1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2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5252D-DB86-4D8D-A413-C59A29DA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375149-43CC-42F0-90B0-3E72F917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652D0-6A3E-4032-8C6B-88B911083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8B7F-9BE8-42D6-8F51-060F4DD62D0F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289E3-9D78-430F-88BE-6914031D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666B13-CF81-44B4-8244-DC297BE4B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D485-646C-4782-891A-575594960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2B3DA-CDE0-48A0-B063-8559CE4A5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Курсовая работа: «Предсказание возможности возникновения инсульта»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CD3676-B56A-4BE5-9411-94BD5D937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906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600" b="1" dirty="0"/>
              <a:t>Выполнил:</a:t>
            </a:r>
          </a:p>
          <a:p>
            <a:pPr algn="r"/>
            <a:r>
              <a:rPr lang="ru-RU" sz="1600" dirty="0"/>
              <a:t>студент группы М8О-107М-23 Петров Павел</a:t>
            </a:r>
          </a:p>
          <a:p>
            <a:pPr algn="r"/>
            <a:r>
              <a:rPr lang="ru-RU" sz="1600" b="1" dirty="0"/>
              <a:t>Преподаватель:</a:t>
            </a:r>
          </a:p>
          <a:p>
            <a:pPr algn="r"/>
            <a:r>
              <a:rPr lang="ru-RU" sz="1600" dirty="0" err="1"/>
              <a:t>Кондаратцев</a:t>
            </a:r>
            <a:r>
              <a:rPr lang="ru-RU" sz="1600" dirty="0"/>
              <a:t> В.Л.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8854E-AB68-4A5C-BF86-9FC7A40EB0B2}"/>
              </a:ext>
            </a:extLst>
          </p:cNvPr>
          <p:cNvSpPr txBox="1"/>
          <p:nvPr/>
        </p:nvSpPr>
        <p:spPr>
          <a:xfrm>
            <a:off x="5341627" y="621161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8589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AE891-ACA1-4F5D-9DA9-8566EBA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</a:t>
            </a:r>
            <a:r>
              <a:rPr lang="ru-RU" dirty="0" err="1"/>
              <a:t>датасете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E0E14-5AED-4BDE-AC77-AD6EA366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7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Описание задачи: </a:t>
            </a:r>
            <a:r>
              <a:rPr lang="ru-RU" dirty="0" err="1"/>
              <a:t>Датасет</a:t>
            </a:r>
            <a:r>
              <a:rPr lang="ru-RU" dirty="0"/>
              <a:t> содержит релевантную информацию о </a:t>
            </a:r>
            <a:r>
              <a:rPr lang="ru-RU" dirty="0" err="1"/>
              <a:t>пациетнах</a:t>
            </a:r>
            <a:r>
              <a:rPr lang="ru-RU" dirty="0"/>
              <a:t>, на основании которой предполагается предсказать возможность возникновения инсульта.</a:t>
            </a:r>
          </a:p>
          <a:p>
            <a:pPr marL="0" indent="0">
              <a:buNone/>
            </a:pPr>
            <a:r>
              <a:rPr lang="ru-RU" b="1" dirty="0"/>
              <a:t>Описание признаков</a:t>
            </a:r>
          </a:p>
          <a:p>
            <a:r>
              <a:rPr lang="ru-RU" dirty="0" err="1"/>
              <a:t>id</a:t>
            </a:r>
            <a:endParaRPr lang="ru-RU" dirty="0"/>
          </a:p>
          <a:p>
            <a:r>
              <a:rPr lang="ru-RU" dirty="0"/>
              <a:t>Пол: "Мужчина", "Женщина" или "Другое"</a:t>
            </a:r>
          </a:p>
          <a:p>
            <a:r>
              <a:rPr lang="ru-RU" dirty="0"/>
              <a:t>Возраст</a:t>
            </a:r>
          </a:p>
          <a:p>
            <a:r>
              <a:rPr lang="ru-RU" dirty="0"/>
              <a:t>Гипертензия: 0, если у пациента нет гипертензии, 1 - иначе</a:t>
            </a:r>
          </a:p>
          <a:p>
            <a:r>
              <a:rPr lang="ru-RU" dirty="0"/>
              <a:t>Болезни сердца: 0, если не было, 1 - иначе</a:t>
            </a:r>
          </a:p>
          <a:p>
            <a:r>
              <a:rPr lang="ru-RU" dirty="0"/>
              <a:t>Когда либо </a:t>
            </a:r>
            <a:r>
              <a:rPr lang="ru-RU" dirty="0" err="1"/>
              <a:t>был_а</a:t>
            </a:r>
            <a:r>
              <a:rPr lang="ru-RU" dirty="0"/>
              <a:t> женат/замужем: "Нет" или "Да"</a:t>
            </a:r>
          </a:p>
          <a:p>
            <a:r>
              <a:rPr lang="ru-RU" dirty="0"/>
              <a:t>Вид деятельности: "ребёнок", "работает легально", "никогда не работал", "неофициально" или "самозанятый"</a:t>
            </a:r>
          </a:p>
          <a:p>
            <a:r>
              <a:rPr lang="ru-RU" dirty="0"/>
              <a:t>Где проживает: "сельская местность" или "город"</a:t>
            </a:r>
          </a:p>
          <a:p>
            <a:r>
              <a:rPr lang="ru-RU" dirty="0"/>
              <a:t>Средний баланс глюкозы в крови</a:t>
            </a:r>
          </a:p>
          <a:p>
            <a:r>
              <a:rPr lang="ru-RU" dirty="0"/>
              <a:t>Индекс массы тела</a:t>
            </a:r>
          </a:p>
          <a:p>
            <a:r>
              <a:rPr lang="ru-RU" dirty="0"/>
              <a:t>Зависимость от курения: "раньше курил", "никогда не курил", "курит" </a:t>
            </a:r>
            <a:r>
              <a:rPr lang="ru-RU" dirty="0" err="1"/>
              <a:t>or</a:t>
            </a:r>
            <a:r>
              <a:rPr lang="ru-RU" dirty="0"/>
              <a:t> "неизвестно"</a:t>
            </a:r>
          </a:p>
          <a:p>
            <a:r>
              <a:rPr lang="ru-RU" dirty="0"/>
              <a:t>Приступ: 1, если приступ был, 0 – иначе "неизвестно" в зависимости от курения означает, что данная информация недоступна для конкретного пациента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FD984-B22D-4F16-83FC-A440FFF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2999-7964-4301-9E46-CDBB078B27B2}"/>
              </a:ext>
            </a:extLst>
          </p:cNvPr>
          <p:cNvSpPr txBox="1"/>
          <p:nvPr/>
        </p:nvSpPr>
        <p:spPr>
          <a:xfrm>
            <a:off x="838200" y="5957861"/>
            <a:ext cx="894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</a:t>
            </a:r>
            <a:r>
              <a:rPr lang="ru-RU" dirty="0" err="1"/>
              <a:t>датасет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https://www.kaggle.com/datasets/fedesoriano/stroke-prediction-dataset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70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7C915-2A73-46B1-95D9-D13EB58B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C44AB1-C14F-40B8-8918-2CDE63F3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1CCB92-48F7-44CA-9FA0-EC59D0DA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0" y="2229942"/>
            <a:ext cx="1933845" cy="2210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A0D9EC-F175-4D9B-8361-086106CD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0" y="4786386"/>
            <a:ext cx="3629532" cy="857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396F29-C2D0-48DD-B5A9-F0BBEB7CE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0411"/>
            <a:ext cx="5439534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7FDB3-BACB-40FA-8FDC-A63198097C42}"/>
              </a:ext>
            </a:extLst>
          </p:cNvPr>
          <p:cNvSpPr txBox="1"/>
          <p:nvPr/>
        </p:nvSpPr>
        <p:spPr>
          <a:xfrm>
            <a:off x="3033756" y="1508387"/>
            <a:ext cx="5785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Столбцы </a:t>
            </a:r>
            <a:r>
              <a:rPr lang="ru-RU" dirty="0" err="1"/>
              <a:t>bmi</a:t>
            </a:r>
            <a:r>
              <a:rPr lang="ru-RU" dirty="0"/>
              <a:t> и </a:t>
            </a:r>
            <a:r>
              <a:rPr lang="ru-RU" dirty="0" err="1"/>
              <a:t>smoking_status</a:t>
            </a:r>
            <a:r>
              <a:rPr lang="ru-RU" dirty="0"/>
              <a:t> содержат в себе пропущенные значения. Хотя в </a:t>
            </a:r>
            <a:r>
              <a:rPr lang="ru-RU" dirty="0" err="1"/>
              <a:t>smoking_status</a:t>
            </a:r>
            <a:r>
              <a:rPr lang="ru-RU" dirty="0"/>
              <a:t>, судя по предыдущей клетки, пропущенных значений нет, но статус </a:t>
            </a:r>
            <a:r>
              <a:rPr lang="ru-RU" dirty="0" err="1"/>
              <a:t>Unknown</a:t>
            </a:r>
            <a:r>
              <a:rPr lang="ru-RU" dirty="0"/>
              <a:t> будем считать пропущенным значением.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1D4A4-3D78-4142-9B53-86FB308FCB99}"/>
              </a:ext>
            </a:extLst>
          </p:cNvPr>
          <p:cNvSpPr txBox="1"/>
          <p:nvPr/>
        </p:nvSpPr>
        <p:spPr>
          <a:xfrm>
            <a:off x="5033473" y="4463220"/>
            <a:ext cx="426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effectLst/>
              </a:rPr>
              <a:t>Заменим 'N/A' и '</a:t>
            </a:r>
            <a:r>
              <a:rPr lang="ru-RU" b="0" dirty="0" err="1">
                <a:effectLst/>
              </a:rPr>
              <a:t>Unknown</a:t>
            </a:r>
            <a:r>
              <a:rPr lang="ru-RU" b="0" dirty="0">
                <a:effectLst/>
              </a:rPr>
              <a:t>' на явное </a:t>
            </a:r>
            <a:r>
              <a:rPr lang="ru-RU" b="0" dirty="0" err="1">
                <a:effectLst/>
              </a:rPr>
              <a:t>отсутсвие</a:t>
            </a:r>
            <a:r>
              <a:rPr lang="ru-RU" b="0" dirty="0">
                <a:effectLst/>
              </a:rPr>
              <a:t> значения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493C791-D134-42B3-8C9E-04A7243AC37D}"/>
              </a:ext>
            </a:extLst>
          </p:cNvPr>
          <p:cNvCxnSpPr>
            <a:cxnSpLocks/>
          </p:cNvCxnSpPr>
          <p:nvPr/>
        </p:nvCxnSpPr>
        <p:spPr>
          <a:xfrm flipV="1">
            <a:off x="3401226" y="3591427"/>
            <a:ext cx="2418460" cy="2375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11CDE-6048-4A27-B3DB-42D87581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3473F9-6EFB-47C5-8FC1-7A855ABD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6B392-7238-49EF-9E9E-B6874761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1122"/>
            <a:ext cx="4706007" cy="4477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FB0A1F-4AD7-42A5-A11E-96A72536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8844"/>
            <a:ext cx="10002646" cy="771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A0EFAD-B694-40DA-8119-24104C3D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28098"/>
            <a:ext cx="6087325" cy="590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59FE1-ECB6-4744-A382-F53FA4A22F48}"/>
              </a:ext>
            </a:extLst>
          </p:cNvPr>
          <p:cNvSpPr txBox="1"/>
          <p:nvPr/>
        </p:nvSpPr>
        <p:spPr>
          <a:xfrm>
            <a:off x="838200" y="1367522"/>
            <a:ext cx="68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bmi</a:t>
            </a:r>
            <a:r>
              <a:rPr lang="ru-RU" dirty="0"/>
              <a:t> является числовым признаком, поэтому пропущенные значения заменим медианной величиной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B80C-A0C7-48F3-B8A5-0983AD6A0829}"/>
              </a:ext>
            </a:extLst>
          </p:cNvPr>
          <p:cNvSpPr txBox="1"/>
          <p:nvPr/>
        </p:nvSpPr>
        <p:spPr>
          <a:xfrm>
            <a:off x="838200" y="2750686"/>
            <a:ext cx="1064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smoking_status</a:t>
            </a:r>
            <a:r>
              <a:rPr lang="ru-RU" dirty="0"/>
              <a:t> является категориальным признаком с большим числом пропусков, поэтому пропущенные значения будем заполнять не модой, а сохраняя распределение среди известных записей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9143D-11E5-4EF7-80DA-106A7CF9EF37}"/>
              </a:ext>
            </a:extLst>
          </p:cNvPr>
          <p:cNvSpPr txBox="1"/>
          <p:nvPr/>
        </p:nvSpPr>
        <p:spPr>
          <a:xfrm>
            <a:off x="838200" y="4567148"/>
            <a:ext cx="1064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Обработка бинарных признаков.</a:t>
            </a:r>
          </a:p>
          <a:p>
            <a:r>
              <a:rPr lang="ru-RU" dirty="0"/>
              <a:t>Изменим признаки </a:t>
            </a:r>
            <a:r>
              <a:rPr lang="ru-RU" dirty="0" err="1"/>
              <a:t>gender</a:t>
            </a:r>
            <a:r>
              <a:rPr lang="ru-RU" dirty="0"/>
              <a:t>, </a:t>
            </a:r>
            <a:r>
              <a:rPr lang="ru-RU" dirty="0" err="1"/>
              <a:t>ever_married</a:t>
            </a:r>
            <a:r>
              <a:rPr lang="ru-RU" dirty="0"/>
              <a:t>, </a:t>
            </a:r>
            <a:r>
              <a:rPr lang="ru-RU" dirty="0" err="1"/>
              <a:t>Residence_type</a:t>
            </a:r>
            <a:r>
              <a:rPr lang="ru-RU" dirty="0"/>
              <a:t>, пускай теперь они принимают значения 0 или 1, где 0 это </a:t>
            </a:r>
            <a:r>
              <a:rPr lang="ru-RU" dirty="0" err="1"/>
              <a:t>Male</a:t>
            </a:r>
            <a:r>
              <a:rPr lang="ru-RU" dirty="0"/>
              <a:t>, No, </a:t>
            </a:r>
            <a:r>
              <a:rPr lang="ru-RU" dirty="0" err="1"/>
              <a:t>Rural</a:t>
            </a:r>
            <a:r>
              <a:rPr lang="ru-RU" dirty="0"/>
              <a:t>, а 1 это </a:t>
            </a:r>
            <a:r>
              <a:rPr lang="ru-RU" dirty="0" err="1"/>
              <a:t>Female</a:t>
            </a:r>
            <a:r>
              <a:rPr lang="ru-RU" dirty="0"/>
              <a:t>, </a:t>
            </a:r>
            <a:r>
              <a:rPr lang="ru-RU" dirty="0" err="1"/>
              <a:t>Yes</a:t>
            </a:r>
            <a:r>
              <a:rPr lang="ru-RU" dirty="0"/>
              <a:t>, Urban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455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05C6-36C4-4111-A238-4F381CC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ED112C-6C7D-48FC-8E5E-E38672E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3169-0A48-45A8-A7CC-7AD3035E37C7}"/>
              </a:ext>
            </a:extLst>
          </p:cNvPr>
          <p:cNvSpPr txBox="1"/>
          <p:nvPr/>
        </p:nvSpPr>
        <p:spPr>
          <a:xfrm>
            <a:off x="838200" y="1538243"/>
            <a:ext cx="806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Обработка категориальных признаков</a:t>
            </a:r>
          </a:p>
          <a:p>
            <a:r>
              <a:rPr lang="ru-RU" dirty="0" err="1"/>
              <a:t>Бинаризуем</a:t>
            </a:r>
            <a:r>
              <a:rPr lang="ru-RU" dirty="0"/>
              <a:t> категориальный признаки </a:t>
            </a:r>
            <a:r>
              <a:rPr lang="ru-RU" dirty="0" err="1"/>
              <a:t>work_type</a:t>
            </a:r>
            <a:r>
              <a:rPr lang="ru-RU" dirty="0"/>
              <a:t>, </a:t>
            </a:r>
            <a:r>
              <a:rPr lang="ru-RU" dirty="0" err="1"/>
              <a:t>smoking_status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1FE71A-2954-484B-BE19-A6F9F5CC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442"/>
            <a:ext cx="10635977" cy="31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3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E015-F661-492E-8B2F-1ECA1DEA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0BCE6-DF3A-4CB5-8443-E80E77ED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579"/>
            <a:ext cx="10515600" cy="506514"/>
          </a:xfrm>
        </p:spPr>
        <p:txBody>
          <a:bodyPr/>
          <a:lstStyle/>
          <a:p>
            <a:r>
              <a:rPr lang="ru-RU" dirty="0"/>
              <a:t>Выбросы обработаем, используя </a:t>
            </a:r>
            <a:r>
              <a:rPr lang="ru-RU" dirty="0" err="1"/>
              <a:t>межквартильный</a:t>
            </a:r>
            <a:r>
              <a:rPr lang="ru-RU" dirty="0"/>
              <a:t> диапазон.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2BB8F8-7A03-4C07-A1D4-4FD15E51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49A7C0-5120-405B-88BE-2EE5FE33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48" y="2005071"/>
            <a:ext cx="3332875" cy="31538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D87264-C195-4C09-A279-7FAB0FDD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54" y="2005071"/>
            <a:ext cx="3343838" cy="315380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2626CF-E7EF-4C82-84FB-9226C1D99F6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30723" y="3581974"/>
            <a:ext cx="2502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F1219C1-0195-4716-A69F-D4553C5FD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71036"/>
            <a:ext cx="5944430" cy="219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E82A30-611D-4100-8A63-394C9888DADF}"/>
              </a:ext>
            </a:extLst>
          </p:cNvPr>
          <p:cNvSpPr txBox="1"/>
          <p:nvPr/>
        </p:nvSpPr>
        <p:spPr>
          <a:xfrm>
            <a:off x="838200" y="543970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проведем нормализацию признаков методом стандартизации</a:t>
            </a:r>
          </a:p>
        </p:txBody>
      </p:sp>
    </p:spTree>
    <p:extLst>
      <p:ext uri="{BB962C8B-B14F-4D97-AF65-F5344CB8AC3E}">
        <p14:creationId xmlns:p14="http://schemas.microsoft.com/office/powerpoint/2010/main" val="142918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D86E3-CCF1-4F79-B7E8-CE8D25F4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BB19F-9211-4490-B70B-652BBC39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6456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Выведем основные 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C68AFC-A10A-40E2-BD57-C94FDEE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450818-6AEF-4BC5-BBB7-B1E3DCAA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5" y="2038438"/>
            <a:ext cx="7706435" cy="17820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61BE50-142F-4199-8FC2-916BE5E6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71" y="4082926"/>
            <a:ext cx="8008677" cy="19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7062B9-E9F2-4747-A87F-3AB89C6F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718278"/>
            <a:ext cx="10515600" cy="5232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проделанные шаги были обёрнуты в класс </a:t>
            </a:r>
            <a:r>
              <a:rPr lang="en-US" dirty="0"/>
              <a:t>Model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A08EA4-75D4-441F-A76D-67A97698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A5C447-2DDA-4AA7-AA82-571A5878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78" y="1241570"/>
            <a:ext cx="8338044" cy="49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678CD-417D-4569-94D5-0289BAD6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E7404-CDD0-4968-861F-917BABAF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120"/>
            <a:ext cx="10515600" cy="1823586"/>
          </a:xfrm>
        </p:spPr>
        <p:txBody>
          <a:bodyPr>
            <a:normAutofit/>
          </a:bodyPr>
          <a:lstStyle/>
          <a:p>
            <a:r>
              <a:rPr lang="ru-RU" sz="2000" dirty="0"/>
              <a:t>Для решении задачи классификации (есть вероятность возникновения инсульта или нет) будем использовать модель </a:t>
            </a:r>
            <a:r>
              <a:rPr lang="en-US" sz="2000" dirty="0"/>
              <a:t>K</a:t>
            </a:r>
            <a:r>
              <a:rPr lang="ru-RU" sz="2000" dirty="0"/>
              <a:t> ближайших соседей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Лучшие результаты были достигнуты, когда параметр </a:t>
            </a:r>
            <a:r>
              <a:rPr lang="en-US" sz="2000" dirty="0"/>
              <a:t>K=2</a:t>
            </a:r>
            <a:r>
              <a:rPr lang="ru-RU" sz="2000" dirty="0"/>
              <a:t>, увеличение числа соседей привело к ухудшению метрик</a:t>
            </a:r>
          </a:p>
          <a:p>
            <a:r>
              <a:rPr lang="ru-RU" sz="2000" dirty="0"/>
              <a:t>После вызова метода </a:t>
            </a:r>
            <a:r>
              <a:rPr lang="en-US" sz="2000" dirty="0" err="1"/>
              <a:t>fitPredict</a:t>
            </a:r>
            <a:r>
              <a:rPr lang="en-US" sz="2000" dirty="0"/>
              <a:t>() </a:t>
            </a:r>
            <a:r>
              <a:rPr lang="ru-RU" sz="2000" dirty="0"/>
              <a:t>были получены следующие 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A7E6FD-29FA-47CE-A7DE-7FC982E5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D485-646C-4782-891A-575594960793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FBA9E5-110E-4FD6-8F15-ACB31438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5351"/>
            <a:ext cx="4401164" cy="866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F7D22-9998-427C-A81B-66773F03FD9B}"/>
              </a:ext>
            </a:extLst>
          </p:cNvPr>
          <p:cNvSpPr txBox="1"/>
          <p:nvPr/>
        </p:nvSpPr>
        <p:spPr>
          <a:xfrm flipH="1">
            <a:off x="838200" y="5167618"/>
            <a:ext cx="839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Можем наблюдать, что построенная модель может с небольшой погрешностью дать информацию о том может ли у человека возникнуть инсульт или нет по предъявленным признакам в </a:t>
            </a:r>
            <a:r>
              <a:rPr lang="ru-RU" dirty="0" err="1"/>
              <a:t>датасете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142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468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Курсовая работа: «Предсказание возможности возникновения инсульта»</vt:lpstr>
      <vt:lpstr>Информация о датасете</vt:lpstr>
      <vt:lpstr>Обработка датасета</vt:lpstr>
      <vt:lpstr>Обработка датасета</vt:lpstr>
      <vt:lpstr>Обработка датасета</vt:lpstr>
      <vt:lpstr>Обработка датасета</vt:lpstr>
      <vt:lpstr>Визуализация датасета</vt:lpstr>
      <vt:lpstr>Презентация PowerPoint</vt:lpstr>
      <vt:lpstr>Решение задачи классификации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работа: «Предсказание возможности возникновения инсульта»</dc:title>
  <dc:creator>pavel petrov</dc:creator>
  <cp:lastModifiedBy>pavel petrov</cp:lastModifiedBy>
  <cp:revision>8</cp:revision>
  <dcterms:created xsi:type="dcterms:W3CDTF">2023-12-26T21:32:26Z</dcterms:created>
  <dcterms:modified xsi:type="dcterms:W3CDTF">2023-12-26T22:38:01Z</dcterms:modified>
</cp:coreProperties>
</file>