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4BC8-7612-4A78-B87D-4DCDEC19DC6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1AD1-416C-4AFF-B15C-14A3FAC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5616-36C0-4C28-BBF7-413C07CA51A5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328152" y="3526738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2337" y="3531613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2337" y="2619130"/>
            <a:ext cx="8814835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2337" y="1619573"/>
            <a:ext cx="1180685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AIChE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Final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9476" y="1786993"/>
                <a:ext cx="1175687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6" y="1786993"/>
                <a:ext cx="11756873" cy="630173"/>
              </a:xfrm>
              <a:prstGeom prst="rect">
                <a:avLst/>
              </a:prstGeom>
              <a:blipFill rotWithShape="0">
                <a:blip r:embed="rId3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47560" y="3611655"/>
                <a:ext cx="486678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0" y="3611655"/>
                <a:ext cx="4866782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43842" y="2710568"/>
                <a:ext cx="8596008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  <m:r>
                                            <a:rPr lang="en-US" i="1" baseline="30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baseline="30000">
                                              <a:solidFill>
                                                <a:schemeClr val="tx1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𝐼𝑃</m:t>
                                          </m:r>
                                          <m:r>
                                            <a:rPr lang="en-US" i="1" baseline="-25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𝐸𝑅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𝑆𝐸𝑅𝐶𝐴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2" y="2710568"/>
                <a:ext cx="8596008" cy="633122"/>
              </a:xfrm>
              <a:prstGeom prst="rect">
                <a:avLst/>
              </a:prstGeom>
              <a:blipFill rotWithShape="0"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465751" y="3606780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1" y="3606780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AIChE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Final</dc:title>
  <dc:creator>Pavel Brodskiy</dc:creator>
  <cp:lastModifiedBy>Pavel Brodskiy</cp:lastModifiedBy>
  <cp:revision>5</cp:revision>
  <dcterms:created xsi:type="dcterms:W3CDTF">2015-11-08T01:16:04Z</dcterms:created>
  <dcterms:modified xsi:type="dcterms:W3CDTF">2015-11-08T02:34:27Z</dcterms:modified>
</cp:coreProperties>
</file>