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0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45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8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16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71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174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7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6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20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0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7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82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3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95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7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7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63342A-13C8-4F15-BBC3-E8498D16E8A1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466D-4B74-44F8-88C0-73CD51043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1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DF5FF-0A00-4100-BAF2-C3521BF2A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019" y="1361502"/>
            <a:ext cx="10337962" cy="2677648"/>
          </a:xfrm>
        </p:spPr>
        <p:txBody>
          <a:bodyPr/>
          <a:lstStyle/>
          <a:p>
            <a:r>
              <a:rPr lang="ru-RU" sz="7200" dirty="0"/>
              <a:t>Сортировка выбором</a:t>
            </a:r>
          </a:p>
        </p:txBody>
      </p:sp>
    </p:spTree>
    <p:extLst>
      <p:ext uri="{BB962C8B-B14F-4D97-AF65-F5344CB8AC3E}">
        <p14:creationId xmlns:p14="http://schemas.microsoft.com/office/powerpoint/2010/main" val="4911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D6A4E-8E15-4A9A-8BFA-B293090A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50" y="103209"/>
            <a:ext cx="9404723" cy="903470"/>
          </a:xfrm>
        </p:spPr>
        <p:txBody>
          <a:bodyPr/>
          <a:lstStyle/>
          <a:p>
            <a:r>
              <a:rPr lang="ru-RU" dirty="0"/>
              <a:t>Процесс выполнения сортировки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27118-3F03-40DB-B6C3-D30342B0DEC8}"/>
              </a:ext>
            </a:extLst>
          </p:cNvPr>
          <p:cNvSpPr txBox="1"/>
          <p:nvPr/>
        </p:nvSpPr>
        <p:spPr>
          <a:xfrm>
            <a:off x="6793621" y="1359454"/>
            <a:ext cx="4496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На каждой итерации из всей последовательности неотсортированных данных выбирается элемент с минимальным значением и помещается в самое начало последовательности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E70F6-5F59-4DEA-BB9B-857A9E8D9514}"/>
              </a:ext>
            </a:extLst>
          </p:cNvPr>
          <p:cNvSpPr txBox="1"/>
          <p:nvPr/>
        </p:nvSpPr>
        <p:spPr>
          <a:xfrm>
            <a:off x="6221835" y="3606223"/>
            <a:ext cx="56399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Таким образом, на каждой итерации на один элемент увеличивается отсортированная, и на один элемент уменьшается исходная последовательность данных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10A0441-D65A-412A-AFC3-DE9C888C3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0" y="1359454"/>
            <a:ext cx="5831063" cy="49437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FC52-5A3B-4863-B3E0-D2ADB8F3F5EA}"/>
              </a:ext>
            </a:extLst>
          </p:cNvPr>
          <p:cNvSpPr txBox="1"/>
          <p:nvPr/>
        </p:nvSpPr>
        <p:spPr>
          <a:xfrm>
            <a:off x="6870584" y="5326052"/>
            <a:ext cx="4553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Выполняются эти действия на каждой итерации до той поры, пока весь массив не будет отсортирован</a:t>
            </a:r>
          </a:p>
        </p:txBody>
      </p:sp>
    </p:spTree>
    <p:extLst>
      <p:ext uri="{BB962C8B-B14F-4D97-AF65-F5344CB8AC3E}">
        <p14:creationId xmlns:p14="http://schemas.microsoft.com/office/powerpoint/2010/main" val="22684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D9384D-ECDF-4F38-843E-43F7B7AECB6F}"/>
              </a:ext>
            </a:extLst>
          </p:cNvPr>
          <p:cNvSpPr txBox="1"/>
          <p:nvPr/>
        </p:nvSpPr>
        <p:spPr>
          <a:xfrm>
            <a:off x="305444" y="125835"/>
            <a:ext cx="11817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dirty="0"/>
              <a:t>Код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9BCC58-713A-4521-8A81-67D3EBDC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4" y="5641404"/>
            <a:ext cx="3378999" cy="738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659B29-19E8-47D8-8520-DCBB869AB326}"/>
              </a:ext>
            </a:extLst>
          </p:cNvPr>
          <p:cNvSpPr txBox="1"/>
          <p:nvPr/>
        </p:nvSpPr>
        <p:spPr>
          <a:xfrm>
            <a:off x="305444" y="4646442"/>
            <a:ext cx="17844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dirty="0"/>
              <a:t>Вывод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7903C-FDE4-4098-A18C-2CCB040F96D5}"/>
              </a:ext>
            </a:extLst>
          </p:cNvPr>
          <p:cNvSpPr txBox="1"/>
          <p:nvPr/>
        </p:nvSpPr>
        <p:spPr>
          <a:xfrm>
            <a:off x="3684443" y="5641404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- Исходный массив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7B64B-CF92-45BB-B650-B8495F3E927D}"/>
              </a:ext>
            </a:extLst>
          </p:cNvPr>
          <p:cNvSpPr txBox="1"/>
          <p:nvPr/>
        </p:nvSpPr>
        <p:spPr>
          <a:xfrm>
            <a:off x="3684443" y="601073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- Отсортированный массив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84E183-6011-4CB8-BD56-54E2B3BD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44" y="926054"/>
            <a:ext cx="7910982" cy="37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7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0B9DF-9F63-4FEA-A54A-9C5728A7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сортировки выбором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641157-9DF4-40BE-B890-AF8D907E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75" y="3187096"/>
            <a:ext cx="8451741" cy="2198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C315C-0CCC-49B2-A650-DA83CAC2D16B}"/>
                  </a:ext>
                </a:extLst>
              </p:cNvPr>
              <p:cNvSpPr txBox="1"/>
              <p:nvPr/>
            </p:nvSpPr>
            <p:spPr>
              <a:xfrm>
                <a:off x="1122601" y="1668582"/>
                <a:ext cx="3939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Временная сложность: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C315C-0CCC-49B2-A650-DA83CAC2D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01" y="1668582"/>
                <a:ext cx="3939476" cy="400110"/>
              </a:xfrm>
              <a:prstGeom prst="rect">
                <a:avLst/>
              </a:prstGeom>
              <a:blipFill>
                <a:blip r:embed="rId3"/>
                <a:stretch>
                  <a:fillRect l="-1548" t="-9231" r="-774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4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1399-E3BF-49D3-987D-C87BF2A0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41" y="2893914"/>
            <a:ext cx="11174959" cy="1400530"/>
          </a:xfrm>
        </p:spPr>
        <p:txBody>
          <a:bodyPr/>
          <a:lstStyle/>
          <a:p>
            <a:r>
              <a:rPr lang="ru-RU" sz="6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9699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429</TotalTime>
  <Words>81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Ион</vt:lpstr>
      <vt:lpstr>Сортировка выбором</vt:lpstr>
      <vt:lpstr>Процесс выполнения сортировки</vt:lpstr>
      <vt:lpstr>Презентация PowerPoint</vt:lpstr>
      <vt:lpstr>Анализ сортировки выбором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выбором</dc:title>
  <dc:creator>Pavel Dmitriev</dc:creator>
  <cp:lastModifiedBy>Pavel Dmitriev</cp:lastModifiedBy>
  <cp:revision>4</cp:revision>
  <dcterms:created xsi:type="dcterms:W3CDTF">2021-09-28T19:11:52Z</dcterms:created>
  <dcterms:modified xsi:type="dcterms:W3CDTF">2021-10-01T21:30:21Z</dcterms:modified>
</cp:coreProperties>
</file>