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6"/>
    <a:srgbClr val="A7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867" autoAdjust="0"/>
    <p:restoredTop sz="94695" autoAdjust="0"/>
  </p:normalViewPr>
  <p:slideViewPr>
    <p:cSldViewPr showGuides="1">
      <p:cViewPr>
        <p:scale>
          <a:sx n="75" d="100"/>
          <a:sy n="75" d="100"/>
        </p:scale>
        <p:origin x="-2898" y="-10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C502C-C804-4198-99A2-1BC651C18491}" type="datetimeFigureOut">
              <a:rPr lang="de-DE" smtClean="0"/>
              <a:t>02.12.2018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B466E-F74B-4936-9E84-9281961C90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83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mit Bild (Schl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4000" y="584684"/>
            <a:ext cx="5479200" cy="4680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4000" y="1051200"/>
            <a:ext cx="5479200" cy="39600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305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83568" y="6386400"/>
            <a:ext cx="2133600" cy="180000"/>
          </a:xfrm>
        </p:spPr>
        <p:txBody>
          <a:bodyPr/>
          <a:lstStyle/>
          <a:p>
            <a:fld id="{5DF340FE-90FE-48BB-BAEF-F401D87D4A55}" type="datetime1">
              <a:rPr lang="de-DE" smtClean="0"/>
              <a:t>02.12.2018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4000" y="6132599"/>
            <a:ext cx="2895600" cy="180000"/>
          </a:xfrm>
        </p:spPr>
        <p:txBody>
          <a:bodyPr/>
          <a:lstStyle/>
          <a:p>
            <a:r>
              <a:rPr lang="de-DE" smtClean="0"/>
              <a:t>Beispiel-Fußzeile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405972" y="6134400"/>
            <a:ext cx="1054460" cy="180000"/>
          </a:xfrm>
        </p:spPr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  <p:pic>
        <p:nvPicPr>
          <p:cNvPr id="1026" name="Picture 2" descr="https://cdn-images-1.medium.com/max/2000/1*oIaHz-b7xdHutGGgvK_aR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7" y="2058943"/>
            <a:ext cx="6869274" cy="3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073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in belieb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D792-A456-4A2E-84F6-A5904BB977FE}" type="datetime1">
              <a:rPr lang="de-DE" smtClean="0"/>
              <a:t>02.12.2018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Beispiel-Fußzeile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4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(individu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4000" y="584684"/>
            <a:ext cx="5479200" cy="4680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4000" y="1051200"/>
            <a:ext cx="5479200" cy="39600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305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EA2C-47EC-400D-B14E-DE30AE0F011F}" type="datetime1">
              <a:rPr lang="de-DE" smtClean="0"/>
              <a:t>02.12.2018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Beispiel-Fußzeile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idx="13"/>
          </p:nvPr>
        </p:nvSpPr>
        <p:spPr>
          <a:xfrm>
            <a:off x="684000" y="2059200"/>
            <a:ext cx="7776000" cy="376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662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hne Bild/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712584"/>
            <a:ext cx="7772400" cy="46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569060"/>
            <a:ext cx="6400800" cy="396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305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98F2-314A-40BE-9DA2-18D352E61AB5}" type="datetime1">
              <a:rPr lang="de-DE" smtClean="0"/>
              <a:t>02.12.2018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Beispiel-Fußzeile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19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Beliebige Inhalte (1:1) mit Überschrif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000" y="1983600"/>
            <a:ext cx="3812400" cy="3597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84000" y="2348556"/>
            <a:ext cx="3812400" cy="347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983600"/>
            <a:ext cx="3812400" cy="3597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48556"/>
            <a:ext cx="3812400" cy="347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DCFF-1106-4450-A1B4-563BC7CC9EAD}" type="datetime1">
              <a:rPr lang="de-DE" smtClean="0"/>
              <a:t>02.12.2018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Beispiel-Fußzeile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43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4000" y="1983600"/>
            <a:ext cx="3812400" cy="38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DDB9-87D1-4041-A46E-3862C2F6F11D}" type="datetime1">
              <a:rPr lang="de-DE" smtClean="0"/>
              <a:t>02.12.2018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Beispiel-Fußzeile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4647600" y="1983600"/>
            <a:ext cx="3812400" cy="38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59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(asymmetris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4000" y="1983600"/>
            <a:ext cx="5479200" cy="38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AB98-2D32-4077-8648-9AC56946B4F0}" type="datetime1">
              <a:rPr lang="de-DE" smtClean="0"/>
              <a:t>02.12.2018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Beispiel-Fußzeile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6357600" y="1983600"/>
            <a:ext cx="2095200" cy="38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36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4000" y="584684"/>
            <a:ext cx="5479200" cy="1141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000" y="1982490"/>
            <a:ext cx="7776000" cy="383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3568" y="6386400"/>
            <a:ext cx="21336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rgbClr val="003056"/>
                </a:solidFill>
              </a:defRPr>
            </a:lvl1pPr>
          </a:lstStyle>
          <a:p>
            <a:fld id="{5B8F2942-3749-46EC-9C00-4D8C1354623A}" type="datetime1">
              <a:rPr lang="de-DE" smtClean="0"/>
              <a:t>02.12.2018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84000" y="6134400"/>
            <a:ext cx="28956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rgbClr val="003056"/>
                </a:solidFill>
              </a:defRPr>
            </a:lvl1pPr>
          </a:lstStyle>
          <a:p>
            <a:r>
              <a:rPr lang="de-DE" smtClean="0"/>
              <a:t>Beispiel-Fußzeile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05972" y="6134400"/>
            <a:ext cx="105446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1200">
                <a:solidFill>
                  <a:srgbClr val="003056"/>
                </a:solidFill>
              </a:defRPr>
            </a:lvl1pPr>
          </a:lstStyle>
          <a:p>
            <a:fld id="{FC0CC166-4E39-43B8-AB91-BDD1C4C9E22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83" y="354072"/>
            <a:ext cx="2181600" cy="9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2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3" r:id="rId5"/>
    <p:sldLayoutId id="2147483652" r:id="rId6"/>
    <p:sldLayoutId id="2147483662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 baseline="0">
          <a:solidFill>
            <a:srgbClr val="00305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305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305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00305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00305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00305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Demo-Präsentation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684000" y="1052736"/>
            <a:ext cx="5479200" cy="396000"/>
          </a:xfrm>
        </p:spPr>
        <p:txBody>
          <a:bodyPr/>
          <a:lstStyle/>
          <a:p>
            <a:r>
              <a:rPr lang="de-DE" dirty="0" smtClean="0"/>
              <a:t>Zur Ansicht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3E22-2D37-45D1-89CB-8A7BE483A40E}" type="datetime1">
              <a:rPr lang="de-DE" smtClean="0"/>
              <a:t>02.12.2018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Beispiel-Fußzeile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9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Demo-Präsentation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4000" y="1051200"/>
            <a:ext cx="5479200" cy="396000"/>
          </a:xfrm>
        </p:spPr>
        <p:txBody>
          <a:bodyPr/>
          <a:lstStyle/>
          <a:p>
            <a:r>
              <a:rPr lang="de-DE" dirty="0" smtClean="0"/>
              <a:t>Zur</a:t>
            </a:r>
            <a:r>
              <a:rPr lang="de-DE" baseline="0" dirty="0" smtClean="0"/>
              <a:t> Ansicht</a:t>
            </a:r>
            <a:endParaRPr lang="de-DE" dirty="0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8" r="5868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4A5-B839-4E30-B508-F6C8175ADCF9}" type="datetime1">
              <a:rPr lang="de-DE" smtClean="0"/>
              <a:t>02.12.2018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Beispiel-Fußzeile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5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712584"/>
            <a:ext cx="7772400" cy="468000"/>
          </a:xfrm>
        </p:spPr>
        <p:txBody>
          <a:bodyPr/>
          <a:lstStyle/>
          <a:p>
            <a:r>
              <a:rPr lang="de-DE" dirty="0" smtClean="0"/>
              <a:t>Demo-Präsentation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569060"/>
            <a:ext cx="6400800" cy="396000"/>
          </a:xfrm>
        </p:spPr>
        <p:txBody>
          <a:bodyPr/>
          <a:lstStyle/>
          <a:p>
            <a:r>
              <a:rPr lang="de-DE" dirty="0" smtClean="0"/>
              <a:t>Zur Ansicht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48DE-618B-4E49-9822-D8DD103F9222}" type="datetime1">
              <a:rPr lang="de-DE" smtClean="0"/>
              <a:t>02.12.2018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Beispiel-Fußzeile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aseline="0" dirty="0" smtClean="0"/>
              <a:t>Ein Inhalt (für Text oder beliebige Grafiken)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Aufzählung - Ebene 1 Text</a:t>
            </a:r>
            <a:r>
              <a:rPr lang="de-DE" sz="24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4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4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4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4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4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4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4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4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4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4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4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4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4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4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4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4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4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4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4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endParaRPr lang="de-DE" sz="2400" kern="1200" dirty="0" smtClean="0">
              <a:solidFill>
                <a:srgbClr val="003056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de-DE" dirty="0" smtClean="0"/>
              <a:t>Aufzählung – Ebene 2</a:t>
            </a:r>
            <a:r>
              <a:rPr lang="de-DE" sz="20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Text </a:t>
            </a:r>
            <a:r>
              <a:rPr lang="de-DE" sz="20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0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0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0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0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0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0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0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 smtClean="0"/>
              <a:t>Text</a:t>
            </a:r>
            <a:r>
              <a:rPr lang="de-DE" dirty="0"/>
              <a:t> </a:t>
            </a:r>
            <a:r>
              <a:rPr lang="de-DE" dirty="0" err="1" smtClean="0"/>
              <a:t>Text</a:t>
            </a:r>
            <a:r>
              <a:rPr lang="de-DE" dirty="0"/>
              <a:t> </a:t>
            </a:r>
            <a:r>
              <a:rPr lang="de-DE" dirty="0" err="1" smtClean="0"/>
              <a:t>Text</a:t>
            </a:r>
            <a:r>
              <a:rPr lang="de-DE" dirty="0"/>
              <a:t> </a:t>
            </a:r>
            <a:r>
              <a:rPr lang="de-DE" dirty="0" err="1" smtClean="0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sz="2000" kern="1200" dirty="0" smtClean="0">
              <a:solidFill>
                <a:srgbClr val="003056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e-DE" sz="18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Aufzählung – Ebene 3 Text </a:t>
            </a:r>
            <a:r>
              <a:rPr lang="de-DE" sz="18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8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8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8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8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8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8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8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8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dirty="0"/>
              <a:t> </a:t>
            </a:r>
            <a:r>
              <a:rPr lang="de-DE" dirty="0" err="1" smtClean="0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sz="1800" dirty="0" smtClean="0">
              <a:effectLst/>
            </a:endParaRPr>
          </a:p>
          <a:p>
            <a:pPr lvl="3"/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Aufzählung – Ebene 4 Text </a:t>
            </a:r>
            <a:r>
              <a:rPr lang="de-DE" sz="16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dirty="0"/>
              <a:t> </a:t>
            </a:r>
            <a:r>
              <a:rPr lang="de-DE" dirty="0" err="1" smtClean="0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sz="1600" dirty="0" smtClean="0">
              <a:effectLst/>
            </a:endParaRPr>
          </a:p>
          <a:p>
            <a:pPr lvl="4"/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Aufzählung – Ebene 5 Text </a:t>
            </a:r>
            <a:r>
              <a:rPr lang="de-DE" sz="16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dirty="0"/>
              <a:t> </a:t>
            </a:r>
            <a:r>
              <a:rPr lang="de-DE" dirty="0" err="1" smtClean="0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sz="1600" dirty="0" smtClean="0">
              <a:effectLst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C241-4EA6-435F-873D-9DB57D4CE9D9}" type="datetime1">
              <a:rPr lang="de-DE" smtClean="0"/>
              <a:t>02.12.2018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Beispiel-Fußzeile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9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Zwei beliebige Inhalte (für Vergleiche oder beliebige Grafiken – mit Überschrift)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Aufzählung - Ebene 1 Text</a:t>
            </a:r>
            <a:r>
              <a:rPr lang="de-DE" dirty="0"/>
              <a:t> </a:t>
            </a:r>
            <a:r>
              <a:rPr lang="de-DE" dirty="0" err="1" smtClean="0"/>
              <a:t>Text</a:t>
            </a:r>
            <a:r>
              <a:rPr lang="de-DE" dirty="0"/>
              <a:t> </a:t>
            </a:r>
            <a:r>
              <a:rPr lang="de-DE" dirty="0" err="1" smtClean="0"/>
              <a:t>Text</a:t>
            </a:r>
            <a:r>
              <a:rPr lang="de-DE" dirty="0"/>
              <a:t> </a:t>
            </a:r>
            <a:r>
              <a:rPr lang="de-DE" dirty="0" err="1" smtClean="0"/>
              <a:t>Text</a:t>
            </a:r>
            <a:r>
              <a:rPr lang="de-DE" dirty="0"/>
              <a:t> </a:t>
            </a:r>
            <a:r>
              <a:rPr lang="de-DE" dirty="0" err="1" smtClean="0"/>
              <a:t>Text</a:t>
            </a:r>
            <a:r>
              <a:rPr lang="de-DE" dirty="0"/>
              <a:t> </a:t>
            </a:r>
            <a:r>
              <a:rPr lang="de-DE" dirty="0" err="1" smtClean="0"/>
              <a:t>Text</a:t>
            </a:r>
            <a:r>
              <a:rPr lang="de-DE" dirty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/>
              <a:t>Aufzählung - Ebene </a:t>
            </a:r>
            <a:r>
              <a:rPr lang="de-DE" dirty="0" smtClean="0"/>
              <a:t>2 </a:t>
            </a:r>
            <a:r>
              <a:rPr lang="de-DE" dirty="0"/>
              <a:t>Text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2"/>
            <a:r>
              <a:rPr lang="de-DE" dirty="0"/>
              <a:t>Aufzählung - Ebene </a:t>
            </a:r>
            <a:r>
              <a:rPr lang="de-DE" dirty="0" smtClean="0"/>
              <a:t>3 </a:t>
            </a:r>
            <a:r>
              <a:rPr lang="de-DE" dirty="0"/>
              <a:t>Text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3"/>
            <a:r>
              <a:rPr lang="de-DE" dirty="0"/>
              <a:t>Aufzählung - Ebene </a:t>
            </a:r>
            <a:r>
              <a:rPr lang="de-DE" dirty="0" smtClean="0"/>
              <a:t>4 </a:t>
            </a:r>
            <a:r>
              <a:rPr lang="de-DE" dirty="0"/>
              <a:t>Text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Aufzählung - Ebene 1 Text </a:t>
            </a:r>
            <a:r>
              <a:rPr lang="de-DE" sz="16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endParaRPr lang="de-DE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Contra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Aufzählung - Ebene 1 Text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Aufzählung - Ebene 2 Text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2"/>
            <a:r>
              <a:rPr lang="de-DE" dirty="0"/>
              <a:t>Aufzählung - Ebene 3 Text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3"/>
            <a:r>
              <a:rPr lang="de-DE" dirty="0"/>
              <a:t>Aufzählung - Ebene 4 Text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4">
              <a:defRPr/>
            </a:pPr>
            <a:r>
              <a:rPr lang="de-DE" dirty="0"/>
              <a:t>Aufzählung - Ebene 1 Text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DFA4-8E70-4FBA-B32A-750176EB5A2E}" type="datetime1">
              <a:rPr lang="de-DE" smtClean="0"/>
              <a:t>02.12.2018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Beispiel-Fußzeile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3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Text und Bild (symmetrisch)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Aufzählung – Ebene 1</a:t>
            </a:r>
            <a:r>
              <a:rPr lang="de-DE" sz="24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Text </a:t>
            </a:r>
            <a:r>
              <a:rPr lang="de-DE" sz="24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4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4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4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4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4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4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4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4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4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4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endParaRPr lang="de-DE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de-DE" sz="20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Aufzählung – Ebene 2</a:t>
            </a:r>
            <a:r>
              <a:rPr lang="de-DE" sz="20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Text </a:t>
            </a:r>
            <a:r>
              <a:rPr lang="de-DE" sz="20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0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0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0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0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0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endParaRPr lang="de-DE" sz="2000" kern="1200" baseline="0" dirty="0" smtClean="0">
              <a:solidFill>
                <a:srgbClr val="003056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de-DE" sz="18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Aufzählung – Ebene 3</a:t>
            </a:r>
            <a:r>
              <a:rPr lang="de-DE" sz="18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Text </a:t>
            </a:r>
            <a:r>
              <a:rPr lang="de-DE" sz="18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8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8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8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8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8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8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8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8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8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8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endParaRPr lang="de-DE" sz="1800" kern="1200" baseline="0" dirty="0" smtClean="0">
              <a:solidFill>
                <a:srgbClr val="003056"/>
              </a:solidFill>
              <a:effectLst/>
              <a:latin typeface="+mn-lt"/>
              <a:ea typeface="+mn-ea"/>
              <a:cs typeface="+mn-cs"/>
            </a:endParaRPr>
          </a:p>
          <a:p>
            <a:pPr marL="1600200" marR="0" lvl="3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Aufzählung – Ebene 4</a:t>
            </a:r>
            <a:r>
              <a:rPr lang="de-DE" sz="16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Text </a:t>
            </a:r>
            <a:r>
              <a:rPr lang="de-DE" sz="16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xt</a:t>
            </a:r>
            <a:endParaRPr lang="de-DE" sz="1600" kern="1200" baseline="0" dirty="0" smtClean="0">
              <a:solidFill>
                <a:srgbClr val="003056"/>
              </a:solidFill>
              <a:effectLst/>
              <a:latin typeface="+mn-lt"/>
              <a:ea typeface="+mn-ea"/>
              <a:cs typeface="+mn-cs"/>
            </a:endParaRPr>
          </a:p>
          <a:p>
            <a:pPr marL="2057400" marR="0" lvl="4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Aufzählung – Ebene 2</a:t>
            </a:r>
            <a:r>
              <a:rPr lang="de-DE" sz="16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Text </a:t>
            </a:r>
            <a:r>
              <a:rPr lang="de-DE" sz="16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endParaRPr lang="de-DE" dirty="0" smtClean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0" r="28770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623D-F253-4DB0-8FFD-358978B77212}" type="datetime1">
              <a:rPr lang="de-DE" smtClean="0"/>
              <a:t>02.12.2018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Beispiel-Fußzeile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3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Text und Bild (asymmetrisch)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4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Aufzählung – Ebene 1</a:t>
            </a:r>
            <a:r>
              <a:rPr lang="de-DE" sz="24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Text </a:t>
            </a:r>
            <a:r>
              <a:rPr lang="de-DE" sz="24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4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4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4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4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4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4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4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4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4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4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endParaRPr lang="de-DE" sz="2400" kern="1200" baseline="0" dirty="0" smtClean="0">
              <a:solidFill>
                <a:srgbClr val="003056"/>
              </a:solidFill>
              <a:effectLst/>
              <a:latin typeface="+mn-lt"/>
              <a:ea typeface="+mn-ea"/>
              <a:cs typeface="+mn-cs"/>
            </a:endParaRPr>
          </a:p>
          <a:p>
            <a:pPr marL="7429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Aufzählung – Ebene 2</a:t>
            </a:r>
            <a:r>
              <a:rPr lang="de-DE" sz="20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Text </a:t>
            </a:r>
            <a:r>
              <a:rPr lang="de-DE" sz="20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0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0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0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0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20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endParaRPr lang="de-DE" sz="2000" kern="1200" baseline="0" dirty="0" smtClean="0">
              <a:solidFill>
                <a:srgbClr val="003056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8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Aufzählung – Ebene 3</a:t>
            </a:r>
            <a:r>
              <a:rPr lang="de-DE" sz="18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Text </a:t>
            </a:r>
            <a:r>
              <a:rPr lang="de-DE" sz="18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8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8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8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8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8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8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8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8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8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8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endParaRPr lang="de-DE" sz="1800" dirty="0" smtClean="0">
              <a:effectLst/>
            </a:endParaRPr>
          </a:p>
          <a:p>
            <a:pPr marL="160020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Aufzählung – Ebene 4</a:t>
            </a:r>
            <a:r>
              <a:rPr lang="de-DE" sz="16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Text </a:t>
            </a:r>
            <a:r>
              <a:rPr lang="de-DE" sz="16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endParaRPr lang="de-DE" sz="1600" dirty="0" smtClean="0">
              <a:effectLst/>
            </a:endParaRPr>
          </a:p>
          <a:p>
            <a:pPr marL="2057400" marR="0" lvl="4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600" kern="120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Aufzählung – Ebene 5</a:t>
            </a:r>
            <a:r>
              <a:rPr lang="de-DE" sz="16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Text </a:t>
            </a:r>
            <a:r>
              <a:rPr lang="de-DE" sz="16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600" kern="1200" baseline="0" dirty="0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600" kern="1200" baseline="0" dirty="0" err="1" smtClean="0">
                <a:solidFill>
                  <a:srgbClr val="003056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endParaRPr lang="de-DE" sz="1600" dirty="0" smtClean="0">
              <a:effectLst/>
            </a:endParaRPr>
          </a:p>
          <a:p>
            <a:pPr marL="2057400" marR="0" lvl="4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600" dirty="0" smtClean="0">
              <a:effectLst/>
            </a:endParaRPr>
          </a:p>
          <a:p>
            <a:pPr marL="7429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 smtClean="0">
              <a:effectLst/>
            </a:endParaRPr>
          </a:p>
          <a:p>
            <a:endParaRPr lang="de-DE" dirty="0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3" r="9123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C706-7E30-4701-B07C-3B93995A69F8}" type="datetime1">
              <a:rPr lang="de-DE" smtClean="0"/>
              <a:t>02.12.2018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Beispiel-Fußzeile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74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360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Larissa</vt:lpstr>
      <vt:lpstr>Demo-Präsentation</vt:lpstr>
      <vt:lpstr>Demo-Präsentation</vt:lpstr>
      <vt:lpstr>Demo-Präsentation</vt:lpstr>
      <vt:lpstr>Ein Inhalt (für Text oder beliebige Grafiken)</vt:lpstr>
      <vt:lpstr>Zwei beliebige Inhalte (für Vergleiche oder beliebige Grafiken – mit Überschrift)</vt:lpstr>
      <vt:lpstr>Text und Bild (symmetrisch)</vt:lpstr>
      <vt:lpstr>Text und Bild (asymmetrisch)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User</dc:creator>
  <cp:lastModifiedBy>plesnevs</cp:lastModifiedBy>
  <cp:revision>42</cp:revision>
  <dcterms:created xsi:type="dcterms:W3CDTF">2017-12-12T19:58:15Z</dcterms:created>
  <dcterms:modified xsi:type="dcterms:W3CDTF">2018-12-02T19:03:06Z</dcterms:modified>
</cp:coreProperties>
</file>