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1" autoAdjust="0"/>
  </p:normalViewPr>
  <p:slideViewPr>
    <p:cSldViewPr snapToGrid="0" snapToObjects="1">
      <p:cViewPr>
        <p:scale>
          <a:sx n="110" d="100"/>
          <a:sy n="110" d="100"/>
        </p:scale>
        <p:origin x="-1032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 smtClean="0">
                <a:solidFill>
                  <a:schemeClr val="bg1"/>
                </a:solidFill>
              </a:rPr>
              <a:t>analysis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err="1" smtClean="0">
                <a:solidFill>
                  <a:schemeClr val="bg1"/>
                </a:solidFill>
              </a:rPr>
              <a:t>Gribleyuk</a:t>
            </a:r>
            <a:r>
              <a:rPr lang="de-DE" sz="1800" b="1" dirty="0" smtClean="0">
                <a:solidFill>
                  <a:schemeClr val="bg1"/>
                </a:solidFill>
              </a:rPr>
              <a:t> 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6" y="1064494"/>
            <a:ext cx="8763001" cy="5239324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Downloading code from SVN and importing into IntelliJ IDEA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Fixed encoding issue (UTF-8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(3 exist in the code) and ran it to determine relationship between JMT and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entry point into JMVA component (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Traced 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Functionality of Application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button displays input fields for solution to Mean-Value-Analysis problem from queuing theory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network model is defined by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classes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stations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service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analysis can be performed by means of different values of parameters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analysis of network performance will be represented in terms of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utilization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system response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solutions can be displayed in graphical or textual form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Graphing the Structure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28"/>
            <a:ext cx="8229600" cy="5303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Deeper Analysis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Use of JDepend was not helpful because of the size of the project and large number of circular dependencies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IntelliJ Pro Dependency Matrix of JMVA (Figure 1) shows the coupling between packages (i.e.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depends on </a:t>
            </a:r>
            <a:r>
              <a:rPr lang="en-US" sz="1600" dirty="0" smtClean="0">
                <a:latin typeface="Courier New"/>
                <a:cs typeface="Courier New"/>
              </a:rPr>
              <a:t>common </a:t>
            </a:r>
            <a:r>
              <a:rPr lang="en-US" sz="1600" dirty="0" smtClean="0">
                <a:latin typeface="Monaco"/>
                <a:cs typeface="Monaco"/>
              </a:rPr>
              <a:t>package in 74 places, etc.)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Strong circular link between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and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-&gt; analytical, </a:t>
            </a:r>
            <a:r>
              <a:rPr lang="en-US" sz="1600" dirty="0" smtClean="0">
                <a:latin typeface="Monaco"/>
                <a:cs typeface="Monaco"/>
              </a:rPr>
              <a:t>282 times, </a:t>
            </a:r>
            <a:r>
              <a:rPr lang="en-US" sz="1600" dirty="0" smtClean="0">
                <a:latin typeface="Courier New"/>
                <a:cs typeface="Courier New"/>
              </a:rPr>
              <a:t>analytical -&gt;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262 times)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Specifically,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the primary culprit as it is referenced in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extensively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4" name="Picture 3" descr="initial dependenc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9" y="4096744"/>
            <a:ext cx="4283364" cy="2076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6909" y="6172803"/>
            <a:ext cx="75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r>
              <a:rPr lang="en-US" sz="2000" dirty="0" smtClean="0">
                <a:latin typeface="Monaco"/>
                <a:cs typeface="Monaco"/>
              </a:rPr>
              <a:t>Critical Components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have mapped out the most relevant classes (Figure 3)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nBef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595255" cy="4412817"/>
          </a:xfrm>
          <a:prstGeom prst="rect">
            <a:avLst/>
          </a:prstGeom>
        </p:spPr>
      </p:pic>
      <p:pic>
        <p:nvPicPr>
          <p:cNvPr id="5" name="Picture 4" descr="StanAf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4" y="1417637"/>
            <a:ext cx="3501569" cy="4412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8364" y="5988400"/>
            <a:ext cx="184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2a. Before refactoring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Improved Layout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278583" y="5992365"/>
            <a:ext cx="184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2b. After refactoring</a:t>
            </a:r>
          </a:p>
        </p:txBody>
      </p:sp>
    </p:spTree>
    <p:extLst>
      <p:ext uri="{BB962C8B-B14F-4D97-AF65-F5344CB8AC3E}">
        <p14:creationId xmlns:p14="http://schemas.microsoft.com/office/powerpoint/2010/main" val="90981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Opinions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r>
              <a:rPr lang="en-US" sz="2000" dirty="0" smtClean="0"/>
              <a:t>Program architecture</a:t>
            </a:r>
          </a:p>
          <a:p>
            <a:pPr lvl="1"/>
            <a:r>
              <a:rPr lang="en-US" sz="1600" dirty="0" smtClean="0"/>
              <a:t>We recommend an interface layer between </a:t>
            </a:r>
            <a:r>
              <a:rPr lang="en-US" sz="1600" dirty="0" err="1" smtClean="0">
                <a:latin typeface="Courier New"/>
                <a:cs typeface="Courier New"/>
              </a:rPr>
              <a:t>SolverClient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endParaRPr lang="en-US" sz="1600" dirty="0" smtClean="0"/>
          </a:p>
          <a:p>
            <a:pPr lvl="1"/>
            <a:r>
              <a:rPr lang="en-US" sz="1600" dirty="0" smtClean="0"/>
              <a:t>We recommend moving classes not used by JMVA out of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/>
              <a:t> package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sz="1600" dirty="0" smtClean="0"/>
              <a:t>We recommend furthe</a:t>
            </a:r>
            <a:r>
              <a:rPr lang="en-US" sz="1600" dirty="0" smtClean="0"/>
              <a:t>r refactoring of packages to reinforce a stricter layered structure between GUI components, Model controllers, and Analytics Engines</a:t>
            </a:r>
          </a:p>
          <a:p>
            <a:pPr lvl="1"/>
            <a:r>
              <a:rPr lang="en-US" sz="1600" dirty="0" smtClean="0"/>
              <a:t>Cyclical dependencies between different layers make understanding and maintaining project very difficult</a:t>
            </a:r>
          </a:p>
          <a:p>
            <a:r>
              <a:rPr lang="en-US" sz="2000" dirty="0" smtClean="0"/>
              <a:t>Code</a:t>
            </a:r>
          </a:p>
          <a:p>
            <a:pPr lvl="1"/>
            <a:r>
              <a:rPr lang="en-US" sz="1600" dirty="0" smtClean="0"/>
              <a:t>Comments are sparse and in Italian make it difficult to understand flow</a:t>
            </a:r>
          </a:p>
          <a:p>
            <a:pPr lvl="1"/>
            <a:r>
              <a:rPr lang="en-US" sz="1600" dirty="0" smtClean="0"/>
              <a:t>Names of classes and methods obfuscate their responsibilities and actions (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doesn’t solve, </a:t>
            </a:r>
            <a:r>
              <a:rPr lang="en-US" sz="1600" dirty="0" smtClean="0">
                <a:latin typeface="Courier New"/>
                <a:cs typeface="Courier New"/>
              </a:rPr>
              <a:t>solve() </a:t>
            </a:r>
            <a:r>
              <a:rPr lang="en-US" sz="1600" dirty="0" smtClean="0"/>
              <a:t>method delegates responsibility rather than performing analysis, etc.)</a:t>
            </a:r>
          </a:p>
          <a:p>
            <a:pPr lvl="1"/>
            <a:r>
              <a:rPr lang="en-US" sz="1600" dirty="0" smtClean="0"/>
              <a:t>Little use of interfaces means classes are tightly coupled, making it difficult to test and forcing a large number of inputs to be hard-coded.	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Opinions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r>
              <a:rPr lang="en-US" sz="2000" dirty="0"/>
              <a:t>Bugs</a:t>
            </a:r>
          </a:p>
          <a:p>
            <a:pPr lvl="1"/>
            <a:r>
              <a:rPr lang="en-US" sz="1600" dirty="0"/>
              <a:t>Application shows inconsistencies between execution and documentation (i.e. naming of tabs in solution)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609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Diseño predeterminado</vt:lpstr>
      <vt:lpstr>Software Engineering for Industry: analysis of JMVA codebase</vt:lpstr>
      <vt:lpstr>Deciphering the Codebase</vt:lpstr>
      <vt:lpstr>Graphing the Structure</vt:lpstr>
      <vt:lpstr>Deciphering the Codebase</vt:lpstr>
      <vt:lpstr>Improved Layout</vt:lpstr>
      <vt:lpstr>Opinions</vt:lpstr>
      <vt:lpstr>Opinions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Static Hedge</cp:lastModifiedBy>
  <cp:revision>23</cp:revision>
  <dcterms:created xsi:type="dcterms:W3CDTF">2012-10-22T13:09:23Z</dcterms:created>
  <dcterms:modified xsi:type="dcterms:W3CDTF">2012-10-26T19:12:24Z</dcterms:modified>
</cp:coreProperties>
</file>