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1" autoAdjust="0"/>
  </p:normalViewPr>
  <p:slideViewPr>
    <p:cSldViewPr snapToGrid="0" snapToObjects="1">
      <p:cViewPr>
        <p:scale>
          <a:sx n="110" d="100"/>
          <a:sy n="110" d="100"/>
        </p:scale>
        <p:origin x="-10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FDA7-40B9-234B-B907-52119A8748C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7BBD-8204-C74C-B806-D74C2893117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15BCA-ECC5-9443-B18B-03807FEA97B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26E5-566A-AF49-BFD9-33660DDC8A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EE67F-23CA-F84C-8FDA-3C59C667029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53F1-813C-2E40-A7AA-879214AA580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138F-DABF-2547-BD52-DA07BB09E9C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B677-039E-8040-BEF0-3AD41B82362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098-994E-9842-BC15-CC972C28F3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39BE-EFE4-3243-B9A8-A8530BFD738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5574-4FD6-1943-80A2-96D0445740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8B585B8-A53B-BE46-8B28-F5A1FA43C530}" type="slidenum">
              <a:rPr lang="es-E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388" y="4005263"/>
            <a:ext cx="7864266" cy="792162"/>
          </a:xfrm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</a:rPr>
              <a:t>Software </a:t>
            </a:r>
            <a:r>
              <a:rPr lang="es-ES" sz="3200" b="1" dirty="0" err="1" smtClean="0">
                <a:solidFill>
                  <a:schemeClr val="bg1"/>
                </a:solidFill>
              </a:rPr>
              <a:t>Engineering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Industry</a:t>
            </a:r>
            <a:r>
              <a:rPr lang="es-ES" sz="3200" b="1" dirty="0" smtClean="0">
                <a:solidFill>
                  <a:schemeClr val="bg1"/>
                </a:solidFill>
              </a:rPr>
              <a:t>: </a:t>
            </a:r>
            <a:r>
              <a:rPr lang="es-ES" sz="3200" b="1" dirty="0" err="1" smtClean="0">
                <a:solidFill>
                  <a:schemeClr val="bg1"/>
                </a:solidFill>
              </a:rPr>
              <a:t>analysis</a:t>
            </a:r>
            <a:r>
              <a:rPr lang="es-ES" sz="3200" b="1" dirty="0" smtClean="0">
                <a:solidFill>
                  <a:schemeClr val="bg1"/>
                </a:solidFill>
              </a:rPr>
              <a:t> of JMVA </a:t>
            </a:r>
            <a:r>
              <a:rPr lang="es-ES" sz="3200" b="1" dirty="0" err="1" smtClean="0">
                <a:solidFill>
                  <a:schemeClr val="bg1"/>
                </a:solidFill>
              </a:rPr>
              <a:t>codebase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72616"/>
            <a:ext cx="5384114" cy="1757640"/>
          </a:xfrm>
        </p:spPr>
        <p:txBody>
          <a:bodyPr/>
          <a:lstStyle/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Yufei</a:t>
            </a:r>
            <a:r>
              <a:rPr lang="de-DE" sz="1800" b="1" dirty="0" smtClean="0">
                <a:solidFill>
                  <a:schemeClr val="bg1"/>
                </a:solidFill>
              </a:rPr>
              <a:t> Wang (yw6312) 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Paul </a:t>
            </a:r>
            <a:r>
              <a:rPr lang="de-DE" sz="1800" b="1" dirty="0" err="1" smtClean="0">
                <a:solidFill>
                  <a:schemeClr val="bg1"/>
                </a:solidFill>
              </a:rPr>
              <a:t>Gribleyuk</a:t>
            </a:r>
            <a:r>
              <a:rPr lang="de-DE" sz="1800" b="1" dirty="0" smtClean="0">
                <a:solidFill>
                  <a:schemeClr val="bg1"/>
                </a:solidFill>
              </a:rPr>
              <a:t> (pg1312)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Yawei</a:t>
            </a:r>
            <a:r>
              <a:rPr lang="de-DE" sz="1800" b="1" dirty="0" smtClean="0">
                <a:solidFill>
                  <a:schemeClr val="bg1"/>
                </a:solidFill>
              </a:rPr>
              <a:t> Li (yl8012)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Jun He (jh1212)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Xiaoxing</a:t>
            </a:r>
            <a:r>
              <a:rPr lang="de-DE" sz="1800" b="1" dirty="0" smtClean="0">
                <a:solidFill>
                  <a:schemeClr val="bg1"/>
                </a:solidFill>
              </a:rPr>
              <a:t> Yang (xy212)</a:t>
            </a:r>
          </a:p>
        </p:txBody>
      </p:sp>
      <p:pic>
        <p:nvPicPr>
          <p:cNvPr id="2" name="Picture 1" descr="icl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6165850"/>
            <a:ext cx="2311400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9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Initial Steps: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Downloading code from SVN and importing into IntelliJ IDEA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Fixed encoding issue (UTF-8 </a:t>
            </a:r>
            <a:r>
              <a:rPr lang="en-US" sz="1600" dirty="0" err="1" smtClean="0">
                <a:latin typeface="Monaco"/>
                <a:cs typeface="Monaco"/>
              </a:rPr>
              <a:t>vs</a:t>
            </a:r>
            <a:r>
              <a:rPr lang="en-US" sz="1600" dirty="0" smtClean="0">
                <a:latin typeface="Monaco"/>
                <a:cs typeface="Monaco"/>
              </a:rPr>
              <a:t> ISO-8859-1)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</a:t>
            </a:r>
            <a:r>
              <a:rPr lang="en-US" sz="1600" dirty="0" smtClean="0">
                <a:latin typeface="Courier New"/>
                <a:cs typeface="Courier New"/>
              </a:rPr>
              <a:t>main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method in </a:t>
            </a:r>
            <a:r>
              <a:rPr lang="en-US" sz="1600" dirty="0" err="1" smtClean="0">
                <a:latin typeface="Courier New"/>
                <a:cs typeface="Courier New"/>
              </a:rPr>
              <a:t>GraphStartScreen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(3 exist in the code) and ran it to determine relationship between JMT and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entry point into JMVA component (</a:t>
            </a:r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class)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Traced execution of button clicks (</a:t>
            </a:r>
            <a:r>
              <a:rPr lang="en-US" sz="1600" dirty="0" err="1" smtClean="0">
                <a:latin typeface="Courier New"/>
                <a:cs typeface="Courier New"/>
              </a:rPr>
              <a:t>Jbutton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and </a:t>
            </a:r>
            <a:r>
              <a:rPr lang="en-US" sz="1600" dirty="0" err="1" smtClean="0">
                <a:latin typeface="Courier New"/>
                <a:cs typeface="Courier New"/>
              </a:rPr>
              <a:t>Jpanel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Deeper Analysis using Dependency Matrix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IntelliJ Pro Dependency Matrix of JMVA (Figure 1) shows the coupling between packages (i.e. </a:t>
            </a:r>
            <a:r>
              <a:rPr lang="en-US" sz="1600" dirty="0" smtClean="0">
                <a:latin typeface="Courier New"/>
                <a:cs typeface="Courier New"/>
              </a:rPr>
              <a:t>exact </a:t>
            </a:r>
            <a:r>
              <a:rPr lang="en-US" sz="1600" dirty="0" smtClean="0">
                <a:latin typeface="Monaco"/>
                <a:cs typeface="Monaco"/>
              </a:rPr>
              <a:t>package depends on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package, etc.)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Use of JDepend was not helpful because of the size of the project and large number of circular dependencies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185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Diseño predeterminado</vt:lpstr>
      <vt:lpstr>Software Engineering for Industry: analysis of JMVA codebase</vt:lpstr>
      <vt:lpstr>Deciphering the Codebase</vt:lpstr>
      <vt:lpstr>Deciphering the Codebase</vt:lpstr>
      <vt:lpstr>Deciphering the Codebase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Industry Analysis of JMVA codebase</dc:title>
  <dc:creator>Static Hedge</dc:creator>
  <cp:lastModifiedBy>Static Hedge</cp:lastModifiedBy>
  <cp:revision>8</cp:revision>
  <dcterms:created xsi:type="dcterms:W3CDTF">2012-10-22T13:09:23Z</dcterms:created>
  <dcterms:modified xsi:type="dcterms:W3CDTF">2012-10-26T16:50:41Z</dcterms:modified>
</cp:coreProperties>
</file>