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72" r:id="rId12"/>
    <p:sldId id="27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 Oleksyshyn" initials="BO" lastIdx="4" clrIdx="0">
    <p:extLst>
      <p:ext uri="{19B8F6BF-5375-455C-9EA6-DF929625EA0E}">
        <p15:presenceInfo xmlns:p15="http://schemas.microsoft.com/office/powerpoint/2012/main" userId="d0852550-dbb2-497b-8dbd-67c9c10edf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1:15:26.978" idx="2">
    <p:pos x="4402" y="3261"/>
    <p:text>Забагато дрібного тексту на цьому слайді потрібно розбити на 2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1:15:02.515" idx="1">
    <p:pos x="6809" y="2582"/>
    <p:text>Чи потрібна ця ссилка в слайді </p:text>
    <p:extLst>
      <p:ext uri="{C676402C-5697-4E1C-873F-D02D1690AC5C}">
        <p15:threadingInfo xmlns:p15="http://schemas.microsoft.com/office/powerpoint/2012/main" timeZoneBias="-180"/>
      </p:ext>
    </p:extLst>
  </p:cm>
  <p:cm authorId="1" dt="2018-04-13T11:19:59.932" idx="3">
    <p:pos x="6258" y="588"/>
    <p:text>Telebot - це стороння ліба треба слайд для того як його проінсталити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1:20:41.279" idx="4">
    <p:pos x="1101" y="3291"/>
    <p:text>Тут можна про HTTP error codes розказати 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osha.gitbooks.io/telegram-bot-lessons/content/" TargetMode="External"/><Relationship Id="rId7" Type="http://schemas.openxmlformats.org/officeDocument/2006/relationships/hyperlink" Target="https://www.youtube.com/watch?v=RGQpg1Z3fyQ&amp;t=556s" TargetMode="External"/><Relationship Id="rId2" Type="http://schemas.openxmlformats.org/officeDocument/2006/relationships/hyperlink" Target="https://telegra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05m5Citk_c" TargetMode="External"/><Relationship Id="rId5" Type="http://schemas.openxmlformats.org/officeDocument/2006/relationships/hyperlink" Target="https://www.youtube.com/watch?v=09buxer2r-I" TargetMode="External"/><Relationship Id="rId4" Type="http://schemas.openxmlformats.org/officeDocument/2006/relationships/hyperlink" Target="https://groosha.gitbooks.io/telegram-bot-lessons/content/pytelegrambotapi_bas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9buxer2r-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telegram.me/botfath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elegram.org/bot%3cTOKEN%3e/get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egram.me/botfath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roosha.gitbooks.io/telegram-bot-lessons/content/pytelegrambotapi_bas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37" y="926500"/>
            <a:ext cx="8307701" cy="47576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082" y="288323"/>
            <a:ext cx="9905999" cy="2784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Готово! </a:t>
            </a:r>
            <a:endParaRPr lang="en-US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Осталось запустить бота: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48" y="2605354"/>
            <a:ext cx="8273233" cy="3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Найдем в </a:t>
            </a:r>
            <a:r>
              <a:rPr lang="en-US" dirty="0">
                <a:solidFill>
                  <a:schemeClr val="bg1"/>
                </a:solidFill>
              </a:rPr>
              <a:t>telegram </a:t>
            </a:r>
            <a:r>
              <a:rPr lang="ru-RU" dirty="0">
                <a:solidFill>
                  <a:schemeClr val="bg1"/>
                </a:solidFill>
              </a:rPr>
              <a:t>своего бота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8" y="1932332"/>
            <a:ext cx="7737805" cy="4410850"/>
          </a:xfrm>
        </p:spPr>
      </p:pic>
    </p:spTree>
    <p:extLst>
      <p:ext uri="{BB962C8B-B14F-4D97-AF65-F5344CB8AC3E}">
        <p14:creationId xmlns:p14="http://schemas.microsoft.com/office/powerpoint/2010/main" val="17054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Напишем како-то текст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и бот все повторит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02" y="1359800"/>
            <a:ext cx="5686652" cy="5133785"/>
          </a:xfrm>
        </p:spPr>
      </p:pic>
    </p:spTree>
    <p:extLst>
      <p:ext uri="{BB962C8B-B14F-4D97-AF65-F5344CB8AC3E}">
        <p14:creationId xmlns:p14="http://schemas.microsoft.com/office/powerpoint/2010/main" val="110891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Теперь сделаем Бота с вопросами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31" y="1969402"/>
            <a:ext cx="6418869" cy="4352796"/>
          </a:xfrm>
        </p:spPr>
      </p:pic>
    </p:spTree>
    <p:extLst>
      <p:ext uri="{BB962C8B-B14F-4D97-AF65-F5344CB8AC3E}">
        <p14:creationId xmlns:p14="http://schemas.microsoft.com/office/powerpoint/2010/main" val="185687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нам теперь нужно?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Вопросы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Правильный ответ</a:t>
            </a:r>
          </a:p>
          <a:p>
            <a:r>
              <a:rPr lang="ru-RU" sz="3600" dirty="0">
                <a:solidFill>
                  <a:schemeClr val="bg1"/>
                </a:solidFill>
              </a:rPr>
              <a:t>Неправильный ответ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Проверка ответов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92874"/>
            <a:ext cx="9905998" cy="1478570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ru-RU" dirty="0">
                <a:solidFill>
                  <a:schemeClr val="bg1"/>
                </a:solidFill>
              </a:rPr>
              <a:t>Вопрос и ответы к нему будем хранить в словарях(Ключ-Значение)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 словари будем хранить в списке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48" y="2472210"/>
            <a:ext cx="9455585" cy="42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0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Нам нужно теперь работать с нашими данными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4" y="2498153"/>
            <a:ext cx="8777171" cy="30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059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Для манипуляции данными создадим класс </a:t>
            </a:r>
            <a:r>
              <a:rPr lang="en-US" dirty="0">
                <a:solidFill>
                  <a:schemeClr val="bg1"/>
                </a:solidFill>
              </a:rPr>
              <a:t>		round()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8" y="1450417"/>
            <a:ext cx="8134812" cy="5230943"/>
          </a:xfrm>
        </p:spPr>
      </p:pic>
    </p:spTree>
    <p:extLst>
      <p:ext uri="{BB962C8B-B14F-4D97-AF65-F5344CB8AC3E}">
        <p14:creationId xmlns:p14="http://schemas.microsoft.com/office/powerpoint/2010/main" val="157466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Теперь реализуем поведение бота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9" y="2097088"/>
            <a:ext cx="10186983" cy="3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Проверка ответа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4" y="1849793"/>
            <a:ext cx="10464752" cy="36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90" y="4867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Создатель </a:t>
            </a:r>
            <a:r>
              <a:rPr lang="en-US" sz="4800" b="1" dirty="0">
                <a:solidFill>
                  <a:schemeClr val="bg1"/>
                </a:solidFill>
              </a:rPr>
              <a:t>telegram</a:t>
            </a:r>
            <a:r>
              <a:rPr lang="ru-RU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ПаВел дуров</a:t>
            </a:r>
            <a:r>
              <a:rPr lang="en-US" sz="4800" b="1" dirty="0">
                <a:solidFill>
                  <a:schemeClr val="bg1"/>
                </a:solidFill>
              </a:rPr>
              <a:t>  |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r="8193"/>
          <a:stretch/>
        </p:blipFill>
        <p:spPr>
          <a:xfrm>
            <a:off x="1292871" y="2035969"/>
            <a:ext cx="4596714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 r="10093"/>
          <a:stretch/>
        </p:blipFill>
        <p:spPr>
          <a:xfrm>
            <a:off x="6137189" y="2035969"/>
            <a:ext cx="46415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Запускаем нашего БОта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61" y="1598699"/>
            <a:ext cx="2869241" cy="50929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64"/>
          <a:stretch/>
        </p:blipFill>
        <p:spPr>
          <a:xfrm>
            <a:off x="1696868" y="2027066"/>
            <a:ext cx="5453576" cy="38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Всем спасибо !!!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16" y="1957045"/>
            <a:ext cx="7834391" cy="41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3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Дополнительное чтение: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https://telegram.org/</a:t>
            </a:r>
            <a:endParaRPr lang="ru-RU" dirty="0"/>
          </a:p>
          <a:p>
            <a:r>
              <a:rPr lang="en-US" dirty="0"/>
              <a:t>https://core.telegram.org/api</a:t>
            </a:r>
            <a:endParaRPr lang="ru-RU" dirty="0"/>
          </a:p>
          <a:p>
            <a:r>
              <a:rPr lang="en-US" dirty="0">
                <a:hlinkClick r:id="rId3"/>
              </a:rPr>
              <a:t>https://groosha.gitbooks.io/telegram-bot-lessons/content/</a:t>
            </a:r>
            <a:endParaRPr lang="ru-RU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groosha.gitbooks.io/telegram-bot-lessons/content/pytelegrambotapi_basics.html</a:t>
            </a:r>
            <a:endParaRPr lang="ru-RU" dirty="0" smtClean="0"/>
          </a:p>
          <a:p>
            <a:pPr marL="0" indent="0">
              <a:buNone/>
            </a:pPr>
            <a:r>
              <a:rPr lang="ru-RU" sz="7000" dirty="0" smtClean="0">
                <a:solidFill>
                  <a:schemeClr val="bg1"/>
                </a:solidFill>
              </a:rPr>
              <a:t>Для любителей ютубчика</a:t>
            </a:r>
            <a:endParaRPr lang="ru-RU" sz="7000" dirty="0" smtClean="0">
              <a:solidFill>
                <a:schemeClr val="bg1"/>
              </a:solidFill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www.youtube.com/watch?v=09buxer2r-I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www.youtube.com/watch?v=r05m5Citk_c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www.youtube.com/watch?v=RGQpg1Z3fyQ&amp;t=556s</a:t>
            </a:r>
            <a:endParaRPr lang="ru-RU" dirty="0" smtClean="0"/>
          </a:p>
          <a:p>
            <a:r>
              <a:rPr lang="en-US" dirty="0"/>
              <a:t>https://www.youtube.com/watch?v=nG9nObVSQ6k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9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39" y="157824"/>
            <a:ext cx="9905998" cy="118971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Что? Зачем? Как?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09buxer2r-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7483" y="1347537"/>
            <a:ext cx="9060563" cy="53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Создаём бота в Telegram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68" y="1450416"/>
            <a:ext cx="10313773" cy="5230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Прежде чем начинать разработку, бота необходимо зарегистрировать и получить его уникальный id, являющийся одновременно и токеном. Для этого в Telegram существует специальный бот —</a:t>
            </a:r>
            <a:r>
              <a:rPr lang="ru-RU" dirty="0">
                <a:solidFill>
                  <a:schemeClr val="bg1"/>
                </a:solidFill>
                <a:hlinkClick r:id="rId2"/>
              </a:rPr>
              <a:t>@BotFather</a:t>
            </a:r>
            <a:r>
              <a:rPr lang="ru-RU" dirty="0">
                <a:solidFill>
                  <a:schemeClr val="bg1"/>
                </a:solidFill>
              </a:rPr>
              <a:t>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Пишем ему /start и получаем список всех его команд.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Первая и главная — /newbot — отправляем ему и бот просит придумать имя нашему новому боту. Единственное ограничение на имя — в конце оно должно оканчиваться на «bot». В случае успеха BotFather возвращает токен бота и ссылку для быстрого добавления бота в контакты, иначе придется поломать голову над именем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663" y="709444"/>
            <a:ext cx="9905999" cy="543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Для начала работы этого уже достаточно. Особо педантичные могут уже здесь присвоить боту аватар, описание и приветственное сообщение.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Не забудьте проверить полученный токен с помощью ссылки </a:t>
            </a:r>
            <a:r>
              <a:rPr lang="ru-RU" sz="2800" dirty="0">
                <a:solidFill>
                  <a:schemeClr val="bg1"/>
                </a:solidFill>
                <a:hlinkClick r:id="rId2"/>
              </a:rPr>
              <a:t>api.telegram.org/bot&lt;TOKEN&gt;/getMe</a:t>
            </a:r>
            <a:r>
              <a:rPr lang="ru-RU" sz="2800" dirty="0">
                <a:solidFill>
                  <a:schemeClr val="bg1"/>
                </a:solidFill>
              </a:rPr>
              <a:t>, говорят, не всегда работает с первого раза.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0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Пишем простой </a:t>
            </a:r>
            <a:r>
              <a:rPr lang="en-US" b="1" dirty="0">
                <a:solidFill>
                  <a:schemeClr val="bg1"/>
                </a:solidFill>
              </a:rPr>
              <a:t>echo-</a:t>
            </a:r>
            <a:r>
              <a:rPr lang="ru-RU" b="1" dirty="0">
                <a:solidFill>
                  <a:schemeClr val="bg1"/>
                </a:solidFill>
              </a:rPr>
              <a:t>бот</a:t>
            </a:r>
            <a:br>
              <a:rPr lang="ru-RU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28583"/>
            <a:ext cx="9905999" cy="5535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В качестве практики, напишем бота, повторяющему присланное текстовое сообщение. Создадим каталог, а внутри него создадим 2 файла: bot.py и config.py. Я рекомендую выносить различные константы и настройки в файл config.py, дабы не загромождать другие. В файл config.py впишем: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token - это то, что вернул Вам </a:t>
            </a:r>
            <a:r>
              <a:rPr lang="ru-RU" dirty="0">
                <a:solidFill>
                  <a:schemeClr val="bg1"/>
                </a:solidFill>
                <a:hlinkClick r:id="rId2"/>
              </a:rPr>
              <a:t>@BotFather</a:t>
            </a:r>
            <a:r>
              <a:rPr lang="ru-RU" dirty="0">
                <a:solidFill>
                  <a:schemeClr val="bg1"/>
                </a:solidFill>
              </a:rPr>
              <a:t> при регистрации бота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40" y="4349578"/>
            <a:ext cx="7985178" cy="10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364" y="354783"/>
            <a:ext cx="9905999" cy="621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откроем файл bot.py и создадим объект нашего бота: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надо научить бота реагировать на сообщения. Напишем обработчик, который будет реагировать на все текстовые сообщения. (</a:t>
            </a:r>
            <a:r>
              <a:rPr lang="ru-RU" i="1" dirty="0">
                <a:solidFill>
                  <a:schemeClr val="bg1"/>
                </a:solidFill>
              </a:rPr>
              <a:t>напоминаю: чтобы понять хэндлеры, прочтите этот </a:t>
            </a:r>
            <a:r>
              <a:rPr lang="ru-RU" i="1" u="sng" dirty="0">
                <a:solidFill>
                  <a:schemeClr val="bg1"/>
                </a:solidFill>
                <a:hlinkClick r:id="rId2"/>
              </a:rPr>
              <a:t>доп.материал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8" y="933764"/>
            <a:ext cx="8023293" cy="1629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8" y="5335214"/>
            <a:ext cx="800211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077" y="288880"/>
            <a:ext cx="9905999" cy="578240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Теперь запустим бесконечный цикл получения новых записей со стороны Telegram: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Функция polling запускает т.н. Long Polling, а параметр none_stop=True говорит, что бот должен стараться не прекращать работу при возникновении каких-либо ошибок. При этом, само собой, за ботом нужно следить, ибо сервера Telegram периодически перестают отвечать на запросы или делают это с большой задержкой приводя к ошибкам 5xx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2" y="1586246"/>
            <a:ext cx="8080466" cy="8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790" y="494828"/>
            <a:ext cx="9905999" cy="126806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Итак, полный код файла bot.py выглядит следующим образом: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80" y="1705168"/>
            <a:ext cx="9736953" cy="43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332</Words>
  <Application>Microsoft Office PowerPoint</Application>
  <PresentationFormat>Widescreen</PresentationFormat>
  <Paragraphs>49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PowerPoint Presentation</vt:lpstr>
      <vt:lpstr>Создатель telegram:  ПаВел дуров  | 2013</vt:lpstr>
      <vt:lpstr>Что? Зачем? Как?</vt:lpstr>
      <vt:lpstr>Создаём бота в Telegram </vt:lpstr>
      <vt:lpstr>PowerPoint Presentation</vt:lpstr>
      <vt:lpstr>Пишем простой echo-бот </vt:lpstr>
      <vt:lpstr>PowerPoint Presentation</vt:lpstr>
      <vt:lpstr>PowerPoint Presentation</vt:lpstr>
      <vt:lpstr>PowerPoint Presentation</vt:lpstr>
      <vt:lpstr>PowerPoint Presentation</vt:lpstr>
      <vt:lpstr>Найдем в telegram своего бота</vt:lpstr>
      <vt:lpstr>Напишем како-то текст  и бот все повторит</vt:lpstr>
      <vt:lpstr>Теперь сделаем Бота с вопросами</vt:lpstr>
      <vt:lpstr>Что нам теперь нужно?</vt:lpstr>
      <vt:lpstr>Вопрос и ответы к нему будем хранить в словарях(Ключ-Значение) А словари будем хранить в списке   </vt:lpstr>
      <vt:lpstr>Нам нужно теперь работать с нашими данными</vt:lpstr>
      <vt:lpstr>Для манипуляции данными создадим класс   round()</vt:lpstr>
      <vt:lpstr>Теперь реализуем поведение бота</vt:lpstr>
      <vt:lpstr>Проверка ответа</vt:lpstr>
      <vt:lpstr>Запускаем нашего БОта</vt:lpstr>
      <vt:lpstr>Всем спасибо !!!</vt:lpstr>
      <vt:lpstr>Дополнительное чтение: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 Kaminskyi</dc:creator>
  <cp:lastModifiedBy>Pavlo Kaminskyi</cp:lastModifiedBy>
  <cp:revision>13</cp:revision>
  <dcterms:created xsi:type="dcterms:W3CDTF">2018-04-11T14:28:46Z</dcterms:created>
  <dcterms:modified xsi:type="dcterms:W3CDTF">2018-04-13T09:00:27Z</dcterms:modified>
</cp:coreProperties>
</file>