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79" r:id="rId4"/>
    <p:sldId id="283" r:id="rId5"/>
    <p:sldId id="281" r:id="rId6"/>
    <p:sldId id="282" r:id="rId7"/>
    <p:sldId id="280" r:id="rId8"/>
  </p:sldIdLst>
  <p:sldSz cx="9144000" cy="6858000" type="screen4x3"/>
  <p:notesSz cx="6881813" cy="96615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4" autoAdjust="0"/>
    <p:restoredTop sz="94675" autoAdjust="0"/>
  </p:normalViewPr>
  <p:slideViewPr>
    <p:cSldViewPr>
      <p:cViewPr varScale="1">
        <p:scale>
          <a:sx n="74" d="100"/>
          <a:sy n="74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3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1"/>
          <a:lstStyle>
            <a:lvl1pPr algn="l">
              <a:defRPr sz="1200"/>
            </a:lvl1pPr>
          </a:lstStyle>
          <a:p>
            <a:fld id="{1952A436-C088-4D9A-B565-DC08D847A5A8}" type="datetimeFigureOut">
              <a:rPr lang="he-IL" smtClean="0"/>
              <a:t>כ"ט/סיון/תשע"ו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32350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99694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3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1" anchor="b"/>
          <a:lstStyle>
            <a:lvl1pPr algn="l">
              <a:defRPr sz="1200"/>
            </a:lvl1pPr>
          </a:lstStyle>
          <a:p>
            <a:fld id="{3B91E5DF-3650-469B-B4AC-54F8C105F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72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5277-4D1A-4A55-A83B-887B8722B753}" type="datetimeFigureOut">
              <a:rPr lang="en-US" smtClean="0"/>
              <a:t>05-Jul-16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5302-1736-4ED5-A3FD-B9F797A8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" y="1353381"/>
            <a:ext cx="9070460" cy="427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3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790418"/>
            <a:ext cx="565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/</a:t>
            </a:r>
            <a:r>
              <a:rPr lang="en-US" b="1" dirty="0" err="1" smtClean="0"/>
              <a:t>etc</a:t>
            </a:r>
            <a:endParaRPr lang="he-IL" b="1" dirty="0"/>
          </a:p>
        </p:txBody>
      </p:sp>
      <p:cxnSp>
        <p:nvCxnSpPr>
          <p:cNvPr id="6" name="מחבר ישר 5"/>
          <p:cNvCxnSpPr/>
          <p:nvPr/>
        </p:nvCxnSpPr>
        <p:spPr>
          <a:xfrm>
            <a:off x="285328" y="1154244"/>
            <a:ext cx="15137" cy="499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594" y="1437630"/>
            <a:ext cx="8723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puppet</a:t>
            </a:r>
            <a:endParaRPr lang="he-IL" b="1" dirty="0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326873" y="1653654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862518" y="1806962"/>
            <a:ext cx="0" cy="93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H="1">
            <a:off x="862516" y="2228760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53019" y="2044192"/>
            <a:ext cx="18666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manifests/</a:t>
            </a:r>
            <a:r>
              <a:rPr lang="en-US" b="1" dirty="0" err="1" smtClean="0">
                <a:solidFill>
                  <a:srgbClr val="FF0000"/>
                </a:solidFill>
              </a:rPr>
              <a:t>site.pp</a:t>
            </a:r>
            <a:endParaRPr lang="he-IL" b="1" dirty="0"/>
          </a:p>
        </p:txBody>
      </p:sp>
      <p:cxnSp>
        <p:nvCxnSpPr>
          <p:cNvPr id="24" name="מחבר ישר 23"/>
          <p:cNvCxnSpPr/>
          <p:nvPr/>
        </p:nvCxnSpPr>
        <p:spPr>
          <a:xfrm flipH="1">
            <a:off x="862516" y="2745877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6567" y="2557540"/>
            <a:ext cx="10054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modules</a:t>
            </a:r>
            <a:endParaRPr lang="he-IL" b="1" dirty="0"/>
          </a:p>
        </p:txBody>
      </p:sp>
      <p:cxnSp>
        <p:nvCxnSpPr>
          <p:cNvPr id="29" name="מחבר ישר 28"/>
          <p:cNvCxnSpPr/>
          <p:nvPr/>
        </p:nvCxnSpPr>
        <p:spPr>
          <a:xfrm>
            <a:off x="1441366" y="2882915"/>
            <a:ext cx="8528" cy="1779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 flipH="1">
            <a:off x="1447477" y="3115880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/>
          <p:nvPr/>
        </p:nvCxnSpPr>
        <p:spPr>
          <a:xfrm flipH="1">
            <a:off x="1457693" y="3494504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46380" y="2931214"/>
            <a:ext cx="22582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ntp</a:t>
            </a:r>
            <a:r>
              <a:rPr lang="en-US" b="1" dirty="0" smtClean="0"/>
              <a:t>/manifests/</a:t>
            </a:r>
            <a:r>
              <a:rPr lang="en-US" b="1" dirty="0" err="1" smtClean="0">
                <a:solidFill>
                  <a:srgbClr val="FF0000"/>
                </a:solidFill>
              </a:rPr>
              <a:t>init.pp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9252" y="3309838"/>
            <a:ext cx="261302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jenkins</a:t>
            </a:r>
            <a:r>
              <a:rPr lang="en-US" b="1" dirty="0" smtClean="0"/>
              <a:t>/manifests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init.pp</a:t>
            </a:r>
            <a:endParaRPr lang="he-IL" b="1" dirty="0">
              <a:solidFill>
                <a:srgbClr val="FF0000"/>
              </a:solidFill>
            </a:endParaRPr>
          </a:p>
          <a:p>
            <a:endParaRPr lang="he-IL" b="1" dirty="0"/>
          </a:p>
        </p:txBody>
      </p:sp>
      <p:cxnSp>
        <p:nvCxnSpPr>
          <p:cNvPr id="55" name="מחבר ישר 54"/>
          <p:cNvCxnSpPr/>
          <p:nvPr/>
        </p:nvCxnSpPr>
        <p:spPr>
          <a:xfrm flipH="1">
            <a:off x="1445630" y="3911096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/>
          <p:cNvCxnSpPr/>
          <p:nvPr/>
        </p:nvCxnSpPr>
        <p:spPr>
          <a:xfrm flipH="1">
            <a:off x="1455846" y="4289720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44533" y="3726430"/>
            <a:ext cx="4299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git</a:t>
            </a:r>
            <a:endParaRPr lang="he-IL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857405" y="4105054"/>
            <a:ext cx="5739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java</a:t>
            </a:r>
            <a:endParaRPr lang="he-IL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10" y="538922"/>
            <a:ext cx="4663628" cy="23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מחבר ישר 64"/>
          <p:cNvCxnSpPr/>
          <p:nvPr/>
        </p:nvCxnSpPr>
        <p:spPr>
          <a:xfrm flipH="1">
            <a:off x="1461412" y="4665910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60315" y="4481244"/>
            <a:ext cx="8602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tomcat</a:t>
            </a:r>
            <a:endParaRPr lang="he-IL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059832" y="2074969"/>
            <a:ext cx="93647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(attached)</a:t>
            </a:r>
            <a:endParaRPr lang="he-IL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067944" y="2961991"/>
            <a:ext cx="93647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(attached)</a:t>
            </a:r>
            <a:endParaRPr lang="he-IL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427984" y="3340615"/>
            <a:ext cx="93647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(attached)</a:t>
            </a:r>
            <a:endParaRPr lang="he-IL" sz="1400" dirty="0"/>
          </a:p>
        </p:txBody>
      </p:sp>
      <p:sp>
        <p:nvSpPr>
          <p:cNvPr id="75" name="מלבן 74"/>
          <p:cNvSpPr/>
          <p:nvPr/>
        </p:nvSpPr>
        <p:spPr>
          <a:xfrm>
            <a:off x="4808004" y="4173467"/>
            <a:ext cx="1784656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forge.puppetlabs.com</a:t>
            </a:r>
            <a:endParaRPr lang="he-IL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746271" y="3843484"/>
            <a:ext cx="390812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modules installed by ‘</a:t>
            </a:r>
            <a:r>
              <a:rPr lang="en-US" sz="1600" b="1" dirty="0" smtClean="0"/>
              <a:t>puppet module install</a:t>
            </a:r>
            <a:r>
              <a:rPr lang="en-US" sz="1600" dirty="0" smtClean="0"/>
              <a:t>’</a:t>
            </a:r>
            <a:endParaRPr lang="he-IL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283267" y="5113841"/>
            <a:ext cx="76037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maven (on build-node) and tomcat (on webserver) was installed manually by ‘yum install’ </a:t>
            </a:r>
            <a:endParaRPr lang="he-IL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276567" y="5463198"/>
            <a:ext cx="198624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smtClean="0"/>
              <a:t>python was pre-installed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543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sz="2000" b="1" dirty="0" err="1" smtClean="0"/>
              <a:t>jenkins</a:t>
            </a:r>
            <a:endParaRPr lang="en-US" sz="2000" b="1" dirty="0" smtClean="0"/>
          </a:p>
        </p:txBody>
      </p:sp>
      <p:sp>
        <p:nvSpPr>
          <p:cNvPr id="2" name="מלבן 1"/>
          <p:cNvSpPr/>
          <p:nvPr/>
        </p:nvSpPr>
        <p:spPr>
          <a:xfrm>
            <a:off x="0" y="605752"/>
            <a:ext cx="601741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installed version (hard-coded in puppet manifest): </a:t>
            </a:r>
            <a:r>
              <a:rPr lang="he-IL" dirty="0" smtClean="0"/>
              <a:t>1.651-1.1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752" y="1412776"/>
            <a:ext cx="19981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master/slave mode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" y="1820074"/>
            <a:ext cx="9036496" cy="1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מלבן 10"/>
          <p:cNvSpPr/>
          <p:nvPr/>
        </p:nvSpPr>
        <p:spPr>
          <a:xfrm>
            <a:off x="467544" y="3771803"/>
            <a:ext cx="2396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Launch </a:t>
            </a:r>
            <a:r>
              <a:rPr lang="en-US" dirty="0" smtClean="0"/>
              <a:t>method : SSH</a:t>
            </a:r>
          </a:p>
          <a:p>
            <a:r>
              <a:rPr lang="en-US" dirty="0" err="1" smtClean="0"/>
              <a:t>JavaPath</a:t>
            </a:r>
            <a:r>
              <a:rPr lang="en-US" dirty="0" smtClean="0"/>
              <a:t> </a:t>
            </a:r>
            <a:r>
              <a:rPr lang="en-US" dirty="0"/>
              <a:t>: /</a:t>
            </a:r>
            <a:r>
              <a:rPr lang="en-US" dirty="0" err="1"/>
              <a:t>usr</a:t>
            </a:r>
            <a:r>
              <a:rPr lang="en-US" dirty="0"/>
              <a:t>/bin/java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3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sz="2000" b="1" dirty="0" err="1" smtClean="0"/>
              <a:t>jenkins</a:t>
            </a:r>
            <a:endParaRPr lang="en-US" sz="2000" b="1" dirty="0" smtClean="0"/>
          </a:p>
        </p:txBody>
      </p:sp>
      <p:sp>
        <p:nvSpPr>
          <p:cNvPr id="2" name="מלבן 1"/>
          <p:cNvSpPr/>
          <p:nvPr/>
        </p:nvSpPr>
        <p:spPr>
          <a:xfrm>
            <a:off x="270580" y="476672"/>
            <a:ext cx="93968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pipeline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270580" y="908720"/>
            <a:ext cx="6101620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 smtClean="0"/>
              <a:t>Maven project 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B050"/>
                </a:solidFill>
              </a:rPr>
              <a:t>WebAppCourseProject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sz="1400" dirty="0"/>
              <a:t>Restrict where this project can be </a:t>
            </a:r>
            <a:r>
              <a:rPr lang="en-US" sz="1400" dirty="0" smtClean="0"/>
              <a:t>run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/>
              <a:t>Label </a:t>
            </a:r>
            <a:r>
              <a:rPr lang="en-US" sz="1400" dirty="0" smtClean="0"/>
              <a:t>Expression: </a:t>
            </a:r>
            <a:r>
              <a:rPr lang="en-US" sz="1400" b="1" dirty="0" smtClean="0"/>
              <a:t>build-node</a:t>
            </a:r>
          </a:p>
          <a:p>
            <a:r>
              <a:rPr lang="en-US" sz="1400" dirty="0"/>
              <a:t>Source Code </a:t>
            </a:r>
            <a:r>
              <a:rPr lang="en-US" sz="1400" dirty="0" smtClean="0"/>
              <a:t>Management: </a:t>
            </a:r>
            <a:r>
              <a:rPr lang="en-US" sz="1400" b="1" dirty="0" err="1" smtClean="0"/>
              <a:t>Git</a:t>
            </a:r>
            <a:endParaRPr lang="en-US" sz="1400" b="1" dirty="0" smtClean="0"/>
          </a:p>
          <a:p>
            <a:r>
              <a:rPr lang="en-US" sz="1400" dirty="0"/>
              <a:t>Build periodically: H/20 * * * </a:t>
            </a:r>
            <a:r>
              <a:rPr lang="en-US" sz="1400" dirty="0" smtClean="0"/>
              <a:t>*</a:t>
            </a:r>
          </a:p>
          <a:p>
            <a:r>
              <a:rPr lang="en-US" sz="1400" dirty="0" smtClean="0"/>
              <a:t>Build</a:t>
            </a:r>
            <a:r>
              <a:rPr lang="en-US" sz="1400" dirty="0"/>
              <a:t>: pom.xml / clean package</a:t>
            </a:r>
            <a:endParaRPr lang="he-IL" sz="1400" dirty="0"/>
          </a:p>
        </p:txBody>
      </p:sp>
      <p:sp>
        <p:nvSpPr>
          <p:cNvPr id="33" name="מלבן 32"/>
          <p:cNvSpPr/>
          <p:nvPr/>
        </p:nvSpPr>
        <p:spPr>
          <a:xfrm>
            <a:off x="1331640" y="2636912"/>
            <a:ext cx="662473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Freestyle project 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B050"/>
                </a:solidFill>
              </a:rPr>
              <a:t>RunScript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sz="1400" dirty="0" smtClean="0"/>
              <a:t>Parameterized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string parameter SOURCE, </a:t>
            </a:r>
            <a:r>
              <a:rPr lang="en-US" sz="1400" dirty="0"/>
              <a:t>string parameter </a:t>
            </a:r>
            <a:r>
              <a:rPr lang="en-US" sz="1400" dirty="0" smtClean="0"/>
              <a:t>DESTINATION</a:t>
            </a:r>
            <a:endParaRPr lang="en-US" sz="1400" dirty="0"/>
          </a:p>
          <a:p>
            <a:r>
              <a:rPr lang="en-US" sz="1400" dirty="0" smtClean="0"/>
              <a:t>Restrict </a:t>
            </a:r>
            <a:r>
              <a:rPr lang="en-US" sz="1400" dirty="0"/>
              <a:t>where this project can be </a:t>
            </a:r>
            <a:r>
              <a:rPr lang="en-US" sz="1400" dirty="0" smtClean="0"/>
              <a:t>run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Label Expression: </a:t>
            </a:r>
            <a:r>
              <a:rPr lang="en-US" sz="1400" b="1" dirty="0" smtClean="0"/>
              <a:t>webserver</a:t>
            </a:r>
          </a:p>
          <a:p>
            <a:r>
              <a:rPr lang="en-US" sz="1400" dirty="0"/>
              <a:t>Source Code </a:t>
            </a:r>
            <a:r>
              <a:rPr lang="en-US" sz="1400" dirty="0" smtClean="0"/>
              <a:t>Management: None</a:t>
            </a:r>
          </a:p>
          <a:p>
            <a:r>
              <a:rPr lang="en-US" sz="1400" dirty="0"/>
              <a:t>Build after other projects are </a:t>
            </a:r>
            <a:r>
              <a:rPr lang="en-US" sz="1400" dirty="0" smtClean="0"/>
              <a:t>built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Projects to </a:t>
            </a:r>
            <a:r>
              <a:rPr lang="en-US" sz="1400" dirty="0" smtClean="0"/>
              <a:t>watch: </a:t>
            </a:r>
            <a:r>
              <a:rPr lang="en-US" sz="1400" b="1" dirty="0" err="1" smtClean="0">
                <a:solidFill>
                  <a:srgbClr val="00B050"/>
                </a:solidFill>
              </a:rPr>
              <a:t>WebAppCourseProject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dirty="0" smtClean="0"/>
              <a:t>Build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>
                <a:sym typeface="Wingdings" panose="05000000000000000000" pitchFamily="2" charset="2"/>
              </a:rPr>
              <a:t>Execute </a:t>
            </a:r>
            <a:r>
              <a:rPr lang="en-US" sz="1400" dirty="0" smtClean="0">
                <a:sym typeface="Wingdings" panose="05000000000000000000" pitchFamily="2" charset="2"/>
              </a:rPr>
              <a:t>shell  Command: </a:t>
            </a:r>
            <a:r>
              <a:rPr lang="en-US" sz="1400" b="1" dirty="0">
                <a:sym typeface="Wingdings" panose="05000000000000000000" pitchFamily="2" charset="2"/>
              </a:rPr>
              <a:t>python ~/get-war-file.py $SOURCE $DESTINATION</a:t>
            </a:r>
            <a:endParaRPr lang="he-IL" sz="1400" b="1" dirty="0"/>
          </a:p>
        </p:txBody>
      </p:sp>
      <p:sp>
        <p:nvSpPr>
          <p:cNvPr id="34" name="מלבן 33"/>
          <p:cNvSpPr/>
          <p:nvPr/>
        </p:nvSpPr>
        <p:spPr>
          <a:xfrm>
            <a:off x="2268088" y="4653136"/>
            <a:ext cx="6768408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 smtClean="0"/>
              <a:t>Freestyle project 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B050"/>
                </a:solidFill>
              </a:rPr>
              <a:t>RestartTomcat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sz="1400" dirty="0" smtClean="0"/>
              <a:t>Restrict </a:t>
            </a:r>
            <a:r>
              <a:rPr lang="en-US" sz="1400" dirty="0"/>
              <a:t>where this project can be </a:t>
            </a:r>
            <a:r>
              <a:rPr lang="en-US" sz="1400" dirty="0" smtClean="0"/>
              <a:t>run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Label Expression: </a:t>
            </a:r>
            <a:r>
              <a:rPr lang="en-US" sz="1400" b="1" dirty="0" smtClean="0"/>
              <a:t>webserver</a:t>
            </a:r>
          </a:p>
          <a:p>
            <a:r>
              <a:rPr lang="en-US" sz="1400" dirty="0"/>
              <a:t>Source Code </a:t>
            </a:r>
            <a:r>
              <a:rPr lang="en-US" sz="1400" dirty="0" smtClean="0"/>
              <a:t>Management: None</a:t>
            </a:r>
          </a:p>
          <a:p>
            <a:r>
              <a:rPr lang="en-US" sz="1400" dirty="0"/>
              <a:t>Build after other projects are </a:t>
            </a:r>
            <a:r>
              <a:rPr lang="en-US" sz="1400" dirty="0" smtClean="0"/>
              <a:t>built </a:t>
            </a:r>
            <a:r>
              <a:rPr lang="en-US" sz="1400" dirty="0" smtClean="0">
                <a:sym typeface="Wingdings" panose="05000000000000000000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dirty="0"/>
              <a:t>Projects to </a:t>
            </a:r>
            <a:r>
              <a:rPr lang="en-US" sz="1400" dirty="0" smtClean="0"/>
              <a:t>watch: </a:t>
            </a:r>
            <a:r>
              <a:rPr lang="en-US" sz="1400" b="1" dirty="0" err="1" smtClean="0">
                <a:solidFill>
                  <a:srgbClr val="00B050"/>
                </a:solidFill>
              </a:rPr>
              <a:t>RunScript</a:t>
            </a:r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dirty="0" smtClean="0"/>
              <a:t>Build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en-US" sz="1400" dirty="0">
                <a:sym typeface="Wingdings" panose="05000000000000000000" pitchFamily="2" charset="2"/>
              </a:rPr>
              <a:t>Execute </a:t>
            </a:r>
            <a:r>
              <a:rPr lang="en-US" sz="1400" dirty="0" smtClean="0">
                <a:sym typeface="Wingdings" panose="05000000000000000000" pitchFamily="2" charset="2"/>
              </a:rPr>
              <a:t>shell  Command: </a:t>
            </a:r>
            <a:r>
              <a:rPr lang="en-US" sz="1400" b="1" dirty="0" err="1">
                <a:sym typeface="Wingdings" panose="05000000000000000000" pitchFamily="2" charset="2"/>
              </a:rPr>
              <a:t>sudo</a:t>
            </a:r>
            <a:r>
              <a:rPr lang="en-US" sz="1400" b="1" dirty="0"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ym typeface="Wingdings" panose="05000000000000000000" pitchFamily="2" charset="2"/>
              </a:rPr>
              <a:t>systemctl</a:t>
            </a:r>
            <a:r>
              <a:rPr lang="en-US" sz="1400" b="1" dirty="0">
                <a:sym typeface="Wingdings" panose="05000000000000000000" pitchFamily="2" charset="2"/>
              </a:rPr>
              <a:t> restart tomcat</a:t>
            </a:r>
            <a:endParaRPr lang="he-IL" sz="1400" b="1" dirty="0"/>
          </a:p>
        </p:txBody>
      </p:sp>
      <p:cxnSp>
        <p:nvCxnSpPr>
          <p:cNvPr id="35" name="מחבר חץ ישר 34"/>
          <p:cNvCxnSpPr/>
          <p:nvPr/>
        </p:nvCxnSpPr>
        <p:spPr>
          <a:xfrm>
            <a:off x="1475656" y="2139826"/>
            <a:ext cx="360040" cy="49708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/>
          <p:cNvCxnSpPr/>
          <p:nvPr/>
        </p:nvCxnSpPr>
        <p:spPr>
          <a:xfrm>
            <a:off x="2176531" y="4083462"/>
            <a:ext cx="360040" cy="56909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" y="6021288"/>
            <a:ext cx="9144000" cy="7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47163" y="4252050"/>
            <a:ext cx="249683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1">
            <a:spAutoFit/>
          </a:bodyPr>
          <a:lstStyle/>
          <a:p>
            <a:pPr algn="ctr"/>
            <a:r>
              <a:rPr lang="en-US" sz="1600" dirty="0" smtClean="0"/>
              <a:t>requires to enable run </a:t>
            </a:r>
            <a:r>
              <a:rPr lang="en-US" sz="1600" b="1" dirty="0" err="1" smtClean="0"/>
              <a:t>sudo</a:t>
            </a:r>
            <a:endParaRPr lang="en-US" sz="1600" dirty="0"/>
          </a:p>
          <a:p>
            <a:pPr algn="ctr"/>
            <a:r>
              <a:rPr lang="en-US" sz="1600" dirty="0" smtClean="0"/>
              <a:t>w/o prompt for a password</a:t>
            </a:r>
            <a:endParaRPr lang="he-IL" sz="1600" dirty="0"/>
          </a:p>
        </p:txBody>
      </p:sp>
      <p:cxnSp>
        <p:nvCxnSpPr>
          <p:cNvPr id="8" name="מחבר ישר 7"/>
          <p:cNvCxnSpPr/>
          <p:nvPr/>
        </p:nvCxnSpPr>
        <p:spPr>
          <a:xfrm>
            <a:off x="7308304" y="5733256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V="1">
            <a:off x="8244408" y="4836825"/>
            <a:ext cx="0" cy="8964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build-node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7" y="620688"/>
            <a:ext cx="8338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/home</a:t>
            </a:r>
            <a:endParaRPr lang="he-IL" b="1" dirty="0"/>
          </a:p>
        </p:txBody>
      </p:sp>
      <p:cxnSp>
        <p:nvCxnSpPr>
          <p:cNvPr id="6" name="מחבר ישר 5"/>
          <p:cNvCxnSpPr/>
          <p:nvPr/>
        </p:nvCxnSpPr>
        <p:spPr>
          <a:xfrm>
            <a:off x="292220" y="933760"/>
            <a:ext cx="7568" cy="330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470" y="1070469"/>
            <a:ext cx="976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pavellev</a:t>
            </a:r>
            <a:endParaRPr lang="he-IL" b="1" dirty="0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292220" y="1255135"/>
            <a:ext cx="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>
            <a:off x="780429" y="1387062"/>
            <a:ext cx="686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/>
          <p:cNvCxnSpPr/>
          <p:nvPr/>
        </p:nvCxnSpPr>
        <p:spPr>
          <a:xfrm flipH="1">
            <a:off x="780429" y="1675094"/>
            <a:ext cx="195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1561" y="1490428"/>
            <a:ext cx="8643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jenkins</a:t>
            </a:r>
            <a:endParaRPr lang="he-IL" b="1" dirty="0"/>
          </a:p>
        </p:txBody>
      </p:sp>
      <p:cxnSp>
        <p:nvCxnSpPr>
          <p:cNvPr id="29" name="מחבר ישר 28"/>
          <p:cNvCxnSpPr/>
          <p:nvPr/>
        </p:nvCxnSpPr>
        <p:spPr>
          <a:xfrm>
            <a:off x="1116360" y="1815803"/>
            <a:ext cx="16790" cy="2101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/>
          <p:nvPr/>
        </p:nvCxnSpPr>
        <p:spPr>
          <a:xfrm flipH="1">
            <a:off x="1122472" y="2048768"/>
            <a:ext cx="261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83609" y="1864102"/>
            <a:ext cx="120834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workspace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5" name="מחבר ישר 34"/>
          <p:cNvCxnSpPr/>
          <p:nvPr/>
        </p:nvCxnSpPr>
        <p:spPr>
          <a:xfrm>
            <a:off x="1600696" y="2242780"/>
            <a:ext cx="14480" cy="242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/>
          <p:cNvCxnSpPr/>
          <p:nvPr/>
        </p:nvCxnSpPr>
        <p:spPr>
          <a:xfrm flipH="1">
            <a:off x="1617024" y="2485037"/>
            <a:ext cx="198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15657" y="2300371"/>
            <a:ext cx="20235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WebApps</a:t>
            </a:r>
            <a:r>
              <a:rPr lang="en-US" b="1" dirty="0" smtClean="0"/>
              <a:t>/</a:t>
            </a:r>
            <a:r>
              <a:rPr lang="en-US" dirty="0" smtClean="0"/>
              <a:t>pom.xml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39" name="מחבר ישר 38"/>
          <p:cNvCxnSpPr/>
          <p:nvPr/>
        </p:nvCxnSpPr>
        <p:spPr>
          <a:xfrm flipH="1">
            <a:off x="2187483" y="2884294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89042" y="2699628"/>
            <a:ext cx="28307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src</a:t>
            </a:r>
            <a:r>
              <a:rPr lang="en-US" b="1" dirty="0" smtClean="0"/>
              <a:t>/main/</a:t>
            </a:r>
            <a:r>
              <a:rPr lang="en-US" b="1" dirty="0" err="1" smtClean="0"/>
              <a:t>webapp</a:t>
            </a:r>
            <a:r>
              <a:rPr lang="en-US" b="1" dirty="0" smtClean="0"/>
              <a:t>/</a:t>
            </a:r>
            <a:r>
              <a:rPr lang="en-US" dirty="0" err="1" smtClean="0"/>
              <a:t>index.jsp</a:t>
            </a:r>
            <a:endParaRPr lang="he-IL" b="1" dirty="0"/>
          </a:p>
        </p:txBody>
      </p:sp>
      <p:cxnSp>
        <p:nvCxnSpPr>
          <p:cNvPr id="42" name="מחבר ישר 41"/>
          <p:cNvCxnSpPr/>
          <p:nvPr/>
        </p:nvCxnSpPr>
        <p:spPr>
          <a:xfrm flipH="1">
            <a:off x="2193049" y="3223701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1952" y="3039035"/>
            <a:ext cx="25907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target/</a:t>
            </a:r>
            <a:r>
              <a:rPr lang="en-US" dirty="0" err="1" smtClean="0"/>
              <a:t>courseProject.war</a:t>
            </a:r>
            <a:endParaRPr lang="he-IL" dirty="0"/>
          </a:p>
        </p:txBody>
      </p:sp>
      <p:cxnSp>
        <p:nvCxnSpPr>
          <p:cNvPr id="47" name="מחבר ישר 46"/>
          <p:cNvCxnSpPr/>
          <p:nvPr/>
        </p:nvCxnSpPr>
        <p:spPr>
          <a:xfrm flipV="1">
            <a:off x="2187483" y="2669703"/>
            <a:ext cx="0" cy="55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 flipH="1">
            <a:off x="1127584" y="3540716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9143" y="3356050"/>
            <a:ext cx="9704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slave.jar</a:t>
            </a:r>
            <a:endParaRPr lang="he-IL" b="1" dirty="0"/>
          </a:p>
        </p:txBody>
      </p:sp>
      <p:cxnSp>
        <p:nvCxnSpPr>
          <p:cNvPr id="54" name="מחבר ישר 53"/>
          <p:cNvCxnSpPr/>
          <p:nvPr/>
        </p:nvCxnSpPr>
        <p:spPr>
          <a:xfrm flipH="1">
            <a:off x="1133150" y="3916906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2053" y="3732240"/>
            <a:ext cx="18480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maven3-agent.jar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0" y="4581128"/>
            <a:ext cx="1471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 smtClean="0"/>
              <a:t>usr</a:t>
            </a:r>
            <a:r>
              <a:rPr lang="en-US" b="1" dirty="0" smtClean="0"/>
              <a:t>/bin/java</a:t>
            </a:r>
            <a:endParaRPr lang="he-IL" b="1" dirty="0"/>
          </a:p>
        </p:txBody>
      </p:sp>
      <p:sp>
        <p:nvSpPr>
          <p:cNvPr id="22" name="מלבן 21"/>
          <p:cNvSpPr/>
          <p:nvPr/>
        </p:nvSpPr>
        <p:spPr>
          <a:xfrm>
            <a:off x="3904914" y="564428"/>
            <a:ext cx="269298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installed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version 1.8.3.1</a:t>
            </a:r>
            <a:endParaRPr lang="he-IL" dirty="0"/>
          </a:p>
        </p:txBody>
      </p:sp>
      <p:sp>
        <p:nvSpPr>
          <p:cNvPr id="61" name="מלבן 60"/>
          <p:cNvSpPr/>
          <p:nvPr/>
        </p:nvSpPr>
        <p:spPr>
          <a:xfrm>
            <a:off x="2014371" y="4581128"/>
            <a:ext cx="104547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/>
              <a:t>java home</a:t>
            </a:r>
            <a:endParaRPr lang="he-IL" sz="1600" dirty="0"/>
          </a:p>
        </p:txBody>
      </p:sp>
      <p:sp>
        <p:nvSpPr>
          <p:cNvPr id="62" name="מלבן 61"/>
          <p:cNvSpPr/>
          <p:nvPr/>
        </p:nvSpPr>
        <p:spPr>
          <a:xfrm>
            <a:off x="-533" y="5102860"/>
            <a:ext cx="1940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 smtClean="0"/>
              <a:t>usr</a:t>
            </a:r>
            <a:r>
              <a:rPr lang="en-US" b="1" dirty="0" smtClean="0"/>
              <a:t>/share/maven</a:t>
            </a:r>
            <a:endParaRPr lang="he-IL" b="1" dirty="0"/>
          </a:p>
        </p:txBody>
      </p:sp>
      <p:sp>
        <p:nvSpPr>
          <p:cNvPr id="63" name="מלבן 62"/>
          <p:cNvSpPr/>
          <p:nvPr/>
        </p:nvSpPr>
        <p:spPr>
          <a:xfrm>
            <a:off x="2013838" y="5102860"/>
            <a:ext cx="127252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/>
              <a:t>maven home</a:t>
            </a:r>
            <a:endParaRPr lang="he-IL" sz="1600" dirty="0"/>
          </a:p>
        </p:txBody>
      </p:sp>
      <p:sp>
        <p:nvSpPr>
          <p:cNvPr id="25" name="מלבן 24"/>
          <p:cNvSpPr/>
          <p:nvPr/>
        </p:nvSpPr>
        <p:spPr>
          <a:xfrm>
            <a:off x="3187256" y="4576594"/>
            <a:ext cx="4481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Java version: 1.8.0_91, vendor: Oracle Corporation</a:t>
            </a:r>
            <a:endParaRPr lang="he-IL" sz="1600" dirty="0"/>
          </a:p>
        </p:txBody>
      </p:sp>
      <p:sp>
        <p:nvSpPr>
          <p:cNvPr id="27" name="מלבן 26"/>
          <p:cNvSpPr/>
          <p:nvPr/>
        </p:nvSpPr>
        <p:spPr>
          <a:xfrm>
            <a:off x="3380123" y="5102860"/>
            <a:ext cx="3445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Apache </a:t>
            </a:r>
            <a:r>
              <a:rPr lang="es-ES" sz="1600" dirty="0" err="1"/>
              <a:t>Maven</a:t>
            </a:r>
            <a:r>
              <a:rPr lang="es-ES" sz="1600" dirty="0"/>
              <a:t> 3.0.5 (Red </a:t>
            </a:r>
            <a:r>
              <a:rPr lang="es-ES" sz="1600" dirty="0" err="1"/>
              <a:t>Hat</a:t>
            </a:r>
            <a:r>
              <a:rPr lang="es-ES" sz="1600" dirty="0"/>
              <a:t> 3.0.5-16)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2194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webserver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7" y="548680"/>
            <a:ext cx="8338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/home</a:t>
            </a:r>
            <a:endParaRPr lang="he-IL" b="1" dirty="0"/>
          </a:p>
        </p:txBody>
      </p:sp>
      <p:cxnSp>
        <p:nvCxnSpPr>
          <p:cNvPr id="6" name="מחבר ישר 5"/>
          <p:cNvCxnSpPr/>
          <p:nvPr/>
        </p:nvCxnSpPr>
        <p:spPr>
          <a:xfrm>
            <a:off x="292220" y="888062"/>
            <a:ext cx="3784" cy="220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470" y="935745"/>
            <a:ext cx="976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pavellev</a:t>
            </a:r>
            <a:endParaRPr lang="he-IL" b="1" dirty="0"/>
          </a:p>
        </p:txBody>
      </p:sp>
      <p:cxnSp>
        <p:nvCxnSpPr>
          <p:cNvPr id="14" name="מחבר ישר 13"/>
          <p:cNvCxnSpPr/>
          <p:nvPr/>
        </p:nvCxnSpPr>
        <p:spPr>
          <a:xfrm flipH="1">
            <a:off x="292220" y="1120411"/>
            <a:ext cx="195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/>
          <p:cNvCxnSpPr/>
          <p:nvPr/>
        </p:nvCxnSpPr>
        <p:spPr>
          <a:xfrm>
            <a:off x="737157" y="1280918"/>
            <a:ext cx="0" cy="703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/>
          <p:cNvCxnSpPr/>
          <p:nvPr/>
        </p:nvCxnSpPr>
        <p:spPr>
          <a:xfrm flipH="1">
            <a:off x="731591" y="1608658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33150" y="1423992"/>
            <a:ext cx="1551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get-war-file.py</a:t>
            </a:r>
            <a:endParaRPr lang="he-IL" b="1" dirty="0"/>
          </a:p>
        </p:txBody>
      </p:sp>
      <p:cxnSp>
        <p:nvCxnSpPr>
          <p:cNvPr id="54" name="מחבר ישר 53"/>
          <p:cNvCxnSpPr/>
          <p:nvPr/>
        </p:nvCxnSpPr>
        <p:spPr>
          <a:xfrm flipH="1">
            <a:off x="737157" y="1984848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36060" y="1800182"/>
            <a:ext cx="9544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slave.jar</a:t>
            </a:r>
            <a:endParaRPr lang="he-IL" b="1" dirty="0"/>
          </a:p>
        </p:txBody>
      </p:sp>
      <p:sp>
        <p:nvSpPr>
          <p:cNvPr id="21" name="מלבן 20"/>
          <p:cNvSpPr/>
          <p:nvPr/>
        </p:nvSpPr>
        <p:spPr>
          <a:xfrm>
            <a:off x="0" y="4581128"/>
            <a:ext cx="2654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/</a:t>
            </a:r>
            <a:r>
              <a:rPr lang="en-US" b="1" dirty="0" err="1" smtClean="0"/>
              <a:t>var</a:t>
            </a:r>
            <a:r>
              <a:rPr lang="en-US" b="1" dirty="0" smtClean="0"/>
              <a:t>/lib/tomcat/</a:t>
            </a:r>
            <a:r>
              <a:rPr lang="en-US" b="1" dirty="0" err="1" smtClean="0"/>
              <a:t>webapps</a:t>
            </a:r>
            <a:endParaRPr lang="he-IL" b="1" dirty="0"/>
          </a:p>
        </p:txBody>
      </p:sp>
      <p:sp>
        <p:nvSpPr>
          <p:cNvPr id="22" name="מלבן 21"/>
          <p:cNvSpPr/>
          <p:nvPr/>
        </p:nvSpPr>
        <p:spPr>
          <a:xfrm>
            <a:off x="6948264" y="555788"/>
            <a:ext cx="221438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installed Python 2.7.5</a:t>
            </a:r>
            <a:endParaRPr lang="he-IL" dirty="0"/>
          </a:p>
        </p:txBody>
      </p:sp>
      <p:sp>
        <p:nvSpPr>
          <p:cNvPr id="2" name="מלבן 1"/>
          <p:cNvSpPr/>
          <p:nvPr/>
        </p:nvSpPr>
        <p:spPr>
          <a:xfrm>
            <a:off x="6732240" y="1153841"/>
            <a:ext cx="23963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installed </a:t>
            </a:r>
            <a:r>
              <a:rPr lang="en-US" dirty="0" smtClean="0"/>
              <a:t>tomcat 7.0.54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2169514"/>
            <a:ext cx="641393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"%s" "%s"' %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מחבר חץ ישר 12"/>
          <p:cNvCxnSpPr/>
          <p:nvPr/>
        </p:nvCxnSpPr>
        <p:spPr>
          <a:xfrm>
            <a:off x="2537110" y="1793324"/>
            <a:ext cx="0" cy="37619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/>
          <p:cNvCxnSpPr/>
          <p:nvPr/>
        </p:nvCxnSpPr>
        <p:spPr>
          <a:xfrm>
            <a:off x="1871751" y="4886252"/>
            <a:ext cx="0" cy="703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/>
          <p:cNvCxnSpPr/>
          <p:nvPr/>
        </p:nvCxnSpPr>
        <p:spPr>
          <a:xfrm flipH="1">
            <a:off x="1866185" y="5213992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7744" y="5029326"/>
            <a:ext cx="14891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 smtClean="0"/>
              <a:t>courseProject</a:t>
            </a:r>
            <a:endParaRPr lang="he-IL" b="1" dirty="0"/>
          </a:p>
        </p:txBody>
      </p:sp>
      <p:cxnSp>
        <p:nvCxnSpPr>
          <p:cNvPr id="49" name="מחבר ישר 48"/>
          <p:cNvCxnSpPr/>
          <p:nvPr/>
        </p:nvCxnSpPr>
        <p:spPr>
          <a:xfrm flipH="1">
            <a:off x="1871751" y="5590182"/>
            <a:ext cx="3905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70654" y="5405516"/>
            <a:ext cx="10211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index.jsp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25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7" y="2546492"/>
            <a:ext cx="4638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2" y="871602"/>
            <a:ext cx="5715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97" y="5160218"/>
            <a:ext cx="5705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tomcat </a:t>
            </a:r>
            <a:r>
              <a:rPr lang="en-US" sz="2000" b="1" dirty="0" err="1" smtClean="0">
                <a:solidFill>
                  <a:schemeClr val="bg1"/>
                </a:solidFill>
              </a:rPr>
              <a:t>webapp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72" y="467380"/>
            <a:ext cx="14432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initial version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472" y="4769448"/>
            <a:ext cx="172874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updated version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472" y="2177160"/>
            <a:ext cx="11926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</a:t>
            </a:r>
            <a:r>
              <a:rPr lang="en-US" dirty="0" err="1" smtClean="0">
                <a:solidFill>
                  <a:schemeClr val="bg1"/>
                </a:solidFill>
              </a:rPr>
              <a:t>it</a:t>
            </a:r>
            <a:r>
              <a:rPr lang="en-US" dirty="0" smtClean="0">
                <a:solidFill>
                  <a:schemeClr val="bg1"/>
                </a:solidFill>
              </a:rPr>
              <a:t> commit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15550</TotalTime>
  <Words>313</Words>
  <Application>Microsoft Office PowerPoint</Application>
  <PresentationFormat>‫הצגה על המסך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Office Theme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Marvell Israel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Levitsky</dc:creator>
  <cp:lastModifiedBy>USER</cp:lastModifiedBy>
  <cp:revision>133</cp:revision>
  <cp:lastPrinted>2016-06-01T15:13:35Z</cp:lastPrinted>
  <dcterms:created xsi:type="dcterms:W3CDTF">2014-08-07T12:33:16Z</dcterms:created>
  <dcterms:modified xsi:type="dcterms:W3CDTF">2016-07-05T18:57:13Z</dcterms:modified>
</cp:coreProperties>
</file>