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7059"/>
  </p:normalViewPr>
  <p:slideViewPr>
    <p:cSldViewPr snapToGrid="0" snapToObjects="1">
      <p:cViewPr>
        <p:scale>
          <a:sx n="53" d="100"/>
          <a:sy n="53" d="100"/>
        </p:scale>
        <p:origin x="1424" y="128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00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271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037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64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51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619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4589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188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195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240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56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1B9-4F36-7644-AF30-79E82A5C06E8}" type="datetimeFigureOut">
              <a:rPr lang="ru-BY" smtClean="0"/>
              <a:t>23.05.2020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554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">
            <a:extLst>
              <a:ext uri="{FF2B5EF4-FFF2-40B4-BE49-F238E27FC236}">
                <a16:creationId xmlns:a16="http://schemas.microsoft.com/office/drawing/2014/main" id="{D8DF37C5-7DA1-AF45-8CB5-BC318D80A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08" y="1141459"/>
            <a:ext cx="3726000" cy="8280000"/>
          </a:xfrm>
          <a:prstGeom prst="rect">
            <a:avLst/>
          </a:prstGeom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FC12DDAF-F91B-924C-8152-9BA19AF387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533" y="1138145"/>
            <a:ext cx="3726000" cy="8280000"/>
          </a:xfrm>
          <a:prstGeom prst="rect">
            <a:avLst/>
          </a:prstGeom>
        </p:spPr>
      </p:pic>
      <p:pic>
        <p:nvPicPr>
          <p:cNvPr id="8" name="Picture 21">
            <a:extLst>
              <a:ext uri="{FF2B5EF4-FFF2-40B4-BE49-F238E27FC236}">
                <a16:creationId xmlns:a16="http://schemas.microsoft.com/office/drawing/2014/main" id="{F024624C-DBA9-1149-8E1A-941D42AE3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56" y="11065559"/>
            <a:ext cx="3726000" cy="8280000"/>
          </a:xfrm>
          <a:prstGeom prst="rect">
            <a:avLst/>
          </a:prstGeom>
        </p:spPr>
      </p:pic>
      <p:pic>
        <p:nvPicPr>
          <p:cNvPr id="9" name="Picture 22">
            <a:extLst>
              <a:ext uri="{FF2B5EF4-FFF2-40B4-BE49-F238E27FC236}">
                <a16:creationId xmlns:a16="http://schemas.microsoft.com/office/drawing/2014/main" id="{E060D29B-C93E-1242-9A91-F919988390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14" y="11065558"/>
            <a:ext cx="3725616" cy="8280000"/>
          </a:xfrm>
          <a:prstGeom prst="rect">
            <a:avLst/>
          </a:prstGeom>
        </p:spPr>
      </p:pic>
      <p:pic>
        <p:nvPicPr>
          <p:cNvPr id="10" name="Picture 23">
            <a:extLst>
              <a:ext uri="{FF2B5EF4-FFF2-40B4-BE49-F238E27FC236}">
                <a16:creationId xmlns:a16="http://schemas.microsoft.com/office/drawing/2014/main" id="{548C109B-F0E9-7745-AD93-8F63A24A25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747" y="11065558"/>
            <a:ext cx="3723961" cy="8276686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6CFB1B8-A7B3-DE4C-9370-2E72FC1C22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882" y="11065558"/>
            <a:ext cx="3724124" cy="8276686"/>
          </a:xfrm>
          <a:prstGeom prst="rect">
            <a:avLst/>
          </a:prstGeom>
        </p:spPr>
      </p:pic>
      <p:pic>
        <p:nvPicPr>
          <p:cNvPr id="12" name="Picture 33">
            <a:extLst>
              <a:ext uri="{FF2B5EF4-FFF2-40B4-BE49-F238E27FC236}">
                <a16:creationId xmlns:a16="http://schemas.microsoft.com/office/drawing/2014/main" id="{4CA84309-C5AF-EC4E-A235-03AAE9B6E4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55" y="1134830"/>
            <a:ext cx="3726000" cy="8280000"/>
          </a:xfrm>
          <a:prstGeom prst="rect">
            <a:avLst/>
          </a:prstGeom>
        </p:spPr>
      </p:pic>
      <p:pic>
        <p:nvPicPr>
          <p:cNvPr id="13" name="Picture 39">
            <a:extLst>
              <a:ext uri="{FF2B5EF4-FFF2-40B4-BE49-F238E27FC236}">
                <a16:creationId xmlns:a16="http://schemas.microsoft.com/office/drawing/2014/main" id="{AD237231-8DBC-7848-AC03-63B6E40843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449" y="11065558"/>
            <a:ext cx="3725506" cy="8280000"/>
          </a:xfrm>
          <a:prstGeom prst="rect">
            <a:avLst/>
          </a:prstGeom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EAC03ED6-7FAA-8241-A431-8094857745D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80" y="1141459"/>
            <a:ext cx="3724850" cy="8280000"/>
          </a:xfrm>
          <a:prstGeom prst="rect">
            <a:avLst/>
          </a:prstGeom>
        </p:spPr>
      </p:pic>
      <p:pic>
        <p:nvPicPr>
          <p:cNvPr id="15" name="Picture 34">
            <a:extLst>
              <a:ext uri="{FF2B5EF4-FFF2-40B4-BE49-F238E27FC236}">
                <a16:creationId xmlns:a16="http://schemas.microsoft.com/office/drawing/2014/main" id="{F8369FED-0AD4-314C-B504-FA7290CAAD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181" y="1138145"/>
            <a:ext cx="3724850" cy="8276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60E2BB-03EC-4149-B2DD-B0B63E45F24E}"/>
              </a:ext>
            </a:extLst>
          </p:cNvPr>
          <p:cNvSpPr txBox="1"/>
          <p:nvPr/>
        </p:nvSpPr>
        <p:spPr>
          <a:xfrm>
            <a:off x="602561" y="9509564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знакомства с приложением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CAE7E-43CF-7346-B4E1-5FD9B34ECD97}"/>
              </a:ext>
            </a:extLst>
          </p:cNvPr>
          <p:cNvSpPr txBox="1"/>
          <p:nvPr/>
        </p:nvSpPr>
        <p:spPr>
          <a:xfrm>
            <a:off x="12439870" y="19342244"/>
            <a:ext cx="539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просмотра стреднестатистических данных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3CAE1-E771-5440-A9CF-FA96A0D9B75C}"/>
              </a:ext>
            </a:extLst>
          </p:cNvPr>
          <p:cNvSpPr txBox="1"/>
          <p:nvPr/>
        </p:nvSpPr>
        <p:spPr>
          <a:xfrm>
            <a:off x="6523707" y="9414830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установки уведомлений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2B65CA-3388-AC40-BEC2-10B8D2CF54FC}"/>
              </a:ext>
            </a:extLst>
          </p:cNvPr>
          <p:cNvSpPr txBox="1"/>
          <p:nvPr/>
        </p:nvSpPr>
        <p:spPr>
          <a:xfrm>
            <a:off x="12439870" y="9414829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создания учетной записи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82BE8-F737-6F45-8300-C405E56367E3}"/>
              </a:ext>
            </a:extLst>
          </p:cNvPr>
          <p:cNvSpPr txBox="1"/>
          <p:nvPr/>
        </p:nvSpPr>
        <p:spPr>
          <a:xfrm>
            <a:off x="18331265" y="9414828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регистрации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3AC9F-5EFA-5A48-9CF6-54FCCCFE2E90}"/>
              </a:ext>
            </a:extLst>
          </p:cNvPr>
          <p:cNvSpPr txBox="1"/>
          <p:nvPr/>
        </p:nvSpPr>
        <p:spPr>
          <a:xfrm>
            <a:off x="24282504" y="9414828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Главный экран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FA306-F51C-704C-8A5E-142496A78CF9}"/>
              </a:ext>
            </a:extLst>
          </p:cNvPr>
          <p:cNvSpPr txBox="1"/>
          <p:nvPr/>
        </p:nvSpPr>
        <p:spPr>
          <a:xfrm>
            <a:off x="6504062" y="19342244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статистики</a:t>
            </a:r>
            <a:br>
              <a:rPr lang="ru-BY" sz="3600" i="1" dirty="0">
                <a:latin typeface="ISOCPEUR" panose="020B0604020202020204" pitchFamily="34" charset="0"/>
              </a:rPr>
            </a:br>
            <a:r>
              <a:rPr lang="ru-BY" sz="3600" i="1" dirty="0">
                <a:latin typeface="ISOCPEUR" panose="020B0604020202020204" pitchFamily="34" charset="0"/>
              </a:rPr>
              <a:t>по дням недели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C3F55-4355-CE4A-9EE2-9BDC4066B877}"/>
              </a:ext>
            </a:extLst>
          </p:cNvPr>
          <p:cNvSpPr txBox="1"/>
          <p:nvPr/>
        </p:nvSpPr>
        <p:spPr>
          <a:xfrm>
            <a:off x="568254" y="19342244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ввода пользовательских данных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8B79C-E290-024C-925D-0BDBEC79A906}"/>
              </a:ext>
            </a:extLst>
          </p:cNvPr>
          <p:cNvSpPr txBox="1"/>
          <p:nvPr/>
        </p:nvSpPr>
        <p:spPr>
          <a:xfrm>
            <a:off x="18325723" y="19361772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чат-бота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73428-E510-594E-8D43-6662E1002EC3}"/>
              </a:ext>
            </a:extLst>
          </p:cNvPr>
          <p:cNvSpPr txBox="1"/>
          <p:nvPr/>
        </p:nvSpPr>
        <p:spPr>
          <a:xfrm>
            <a:off x="24211576" y="19342243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профиля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891088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34</Words>
  <Application>Microsoft Macintosh PowerPoint</Application>
  <PresentationFormat>Произвольный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ISOCPEUR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4</cp:revision>
  <cp:lastPrinted>2020-05-23T14:25:37Z</cp:lastPrinted>
  <dcterms:created xsi:type="dcterms:W3CDTF">2020-05-23T14:17:16Z</dcterms:created>
  <dcterms:modified xsi:type="dcterms:W3CDTF">2020-05-23T14:51:58Z</dcterms:modified>
</cp:coreProperties>
</file>