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0275213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5" userDrawn="1">
          <p15:clr>
            <a:srgbClr val="A4A3A4"/>
          </p15:clr>
        </p15:guide>
        <p15:guide id="2" pos="95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386"/>
    <p:restoredTop sz="97059"/>
  </p:normalViewPr>
  <p:slideViewPr>
    <p:cSldViewPr snapToGrid="0" snapToObjects="1">
      <p:cViewPr varScale="1">
        <p:scale>
          <a:sx n="52" d="100"/>
          <a:sy n="52" d="100"/>
        </p:scale>
        <p:origin x="2760" y="216"/>
      </p:cViewPr>
      <p:guideLst>
        <p:guide orient="horz" pos="6735"/>
        <p:guide pos="95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499590"/>
            <a:ext cx="25733931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5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B1B9-4F36-7644-AF30-79E82A5C06E8}" type="datetimeFigureOut">
              <a:rPr lang="ru-BY" smtClean="0"/>
              <a:t>28.05.2020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49EE-8D97-9F4F-A4B3-D65D3DBAD7E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60000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B1B9-4F36-7644-AF30-79E82A5C06E8}" type="datetimeFigureOut">
              <a:rPr lang="ru-BY" smtClean="0"/>
              <a:t>28.05.2020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49EE-8D97-9F4F-A4B3-D65D3DBAD7E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327173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480"/>
            <a:ext cx="6528093" cy="1812163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480"/>
            <a:ext cx="19205838" cy="1812163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B1B9-4F36-7644-AF30-79E82A5C06E8}" type="datetimeFigureOut">
              <a:rPr lang="ru-BY" smtClean="0"/>
              <a:t>28.05.2020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49EE-8D97-9F4F-A4B3-D65D3DBAD7E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103768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B1B9-4F36-7644-AF30-79E82A5C06E8}" type="datetimeFigureOut">
              <a:rPr lang="ru-BY" smtClean="0"/>
              <a:t>28.05.2020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49EE-8D97-9F4F-A4B3-D65D3DBAD7E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78649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31063"/>
            <a:ext cx="26112371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310205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/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B1B9-4F36-7644-AF30-79E82A5C06E8}" type="datetimeFigureOut">
              <a:rPr lang="ru-BY" smtClean="0"/>
              <a:t>28.05.2020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49EE-8D97-9F4F-A4B3-D65D3DBAD7E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15513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B1B9-4F36-7644-AF30-79E82A5C06E8}" type="datetimeFigureOut">
              <a:rPr lang="ru-BY" smtClean="0"/>
              <a:t>28.05.2020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49EE-8D97-9F4F-A4B3-D65D3DBAD7E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861999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8485"/>
            <a:ext cx="26112371" cy="413317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0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41960"/>
            <a:ext cx="12870909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810963"/>
            <a:ext cx="12870909" cy="114887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B1B9-4F36-7644-AF30-79E82A5C06E8}" type="datetimeFigureOut">
              <a:rPr lang="ru-BY" smtClean="0"/>
              <a:t>28.05.2020</a:t>
            </a:fld>
            <a:endParaRPr lang="ru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49EE-8D97-9F4F-A4B3-D65D3DBAD7E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74589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B1B9-4F36-7644-AF30-79E82A5C06E8}" type="datetimeFigureOut">
              <a:rPr lang="ru-BY" smtClean="0"/>
              <a:t>28.05.2020</a:t>
            </a:fld>
            <a:endParaRPr lang="ru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49EE-8D97-9F4F-A4B3-D65D3DBAD7E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918814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B1B9-4F36-7644-AF30-79E82A5C06E8}" type="datetimeFigureOut">
              <a:rPr lang="ru-BY" smtClean="0"/>
              <a:t>28.05.2020</a:t>
            </a:fld>
            <a:endParaRPr lang="ru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49EE-8D97-9F4F-A4B3-D65D3DBAD7E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81950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78850"/>
            <a:ext cx="15326827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B1B9-4F36-7644-AF30-79E82A5C06E8}" type="datetimeFigureOut">
              <a:rPr lang="ru-BY" smtClean="0"/>
              <a:t>28.05.2020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49EE-8D97-9F4F-A4B3-D65D3DBAD7E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624082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78850"/>
            <a:ext cx="15326827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B1B9-4F36-7644-AF30-79E82A5C06E8}" type="datetimeFigureOut">
              <a:rPr lang="ru-BY" smtClean="0"/>
              <a:t>28.05.2020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49EE-8D97-9F4F-A4B3-D65D3DBAD7E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65675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4B1B9-4F36-7644-AF30-79E82A5C06E8}" type="datetimeFigureOut">
              <a:rPr lang="ru-BY" smtClean="0"/>
              <a:t>28.05.2020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C49EE-8D97-9F4F-A4B3-D65D3DBAD7E5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85548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eg"/><Relationship Id="rId5" Type="http://schemas.openxmlformats.org/officeDocument/2006/relationships/image" Target="../media/image4.jpg"/><Relationship Id="rId10" Type="http://schemas.openxmlformats.org/officeDocument/2006/relationships/image" Target="../media/image9.jpeg"/><Relationship Id="rId4" Type="http://schemas.openxmlformats.org/officeDocument/2006/relationships/image" Target="../media/image3.jp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8">
            <a:extLst>
              <a:ext uri="{FF2B5EF4-FFF2-40B4-BE49-F238E27FC236}">
                <a16:creationId xmlns:a16="http://schemas.microsoft.com/office/drawing/2014/main" id="{D8DF37C5-7DA1-AF45-8CB5-BC318D80A6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9420" y="2186504"/>
            <a:ext cx="3240000" cy="7200000"/>
          </a:xfrm>
          <a:prstGeom prst="rect">
            <a:avLst/>
          </a:prstGeom>
        </p:spPr>
      </p:pic>
      <p:pic>
        <p:nvPicPr>
          <p:cNvPr id="7" name="Picture 19">
            <a:extLst>
              <a:ext uri="{FF2B5EF4-FFF2-40B4-BE49-F238E27FC236}">
                <a16:creationId xmlns:a16="http://schemas.microsoft.com/office/drawing/2014/main" id="{FC12DDAF-F91B-924C-8152-9BA19AF387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8245" y="2183190"/>
            <a:ext cx="3240000" cy="7200000"/>
          </a:xfrm>
          <a:prstGeom prst="rect">
            <a:avLst/>
          </a:prstGeom>
        </p:spPr>
      </p:pic>
      <p:pic>
        <p:nvPicPr>
          <p:cNvPr id="8" name="Picture 21">
            <a:extLst>
              <a:ext uri="{FF2B5EF4-FFF2-40B4-BE49-F238E27FC236}">
                <a16:creationId xmlns:a16="http://schemas.microsoft.com/office/drawing/2014/main" id="{F024624C-DBA9-1149-8E1A-941D42AE3B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068" y="11266855"/>
            <a:ext cx="3240000" cy="7200000"/>
          </a:xfrm>
          <a:prstGeom prst="rect">
            <a:avLst/>
          </a:prstGeom>
        </p:spPr>
      </p:pic>
      <p:pic>
        <p:nvPicPr>
          <p:cNvPr id="9" name="Picture 22">
            <a:extLst>
              <a:ext uri="{FF2B5EF4-FFF2-40B4-BE49-F238E27FC236}">
                <a16:creationId xmlns:a16="http://schemas.microsoft.com/office/drawing/2014/main" id="{E060D29B-C93E-1242-9A91-F919988390D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626" y="11266854"/>
            <a:ext cx="3239600" cy="7200000"/>
          </a:xfrm>
          <a:prstGeom prst="rect">
            <a:avLst/>
          </a:prstGeom>
        </p:spPr>
      </p:pic>
      <p:pic>
        <p:nvPicPr>
          <p:cNvPr id="10" name="Picture 23">
            <a:extLst>
              <a:ext uri="{FF2B5EF4-FFF2-40B4-BE49-F238E27FC236}">
                <a16:creationId xmlns:a16="http://schemas.microsoft.com/office/drawing/2014/main" id="{548C109B-F0E9-7745-AD93-8F63A24A25F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1459" y="11266854"/>
            <a:ext cx="3239600" cy="7200000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36CFB1B8-A7B3-DE4C-9370-2E72FC1C22D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0594" y="11266854"/>
            <a:ext cx="3239600" cy="7200000"/>
          </a:xfrm>
          <a:prstGeom prst="rect">
            <a:avLst/>
          </a:prstGeom>
        </p:spPr>
      </p:pic>
      <p:pic>
        <p:nvPicPr>
          <p:cNvPr id="12" name="Picture 33">
            <a:extLst>
              <a:ext uri="{FF2B5EF4-FFF2-40B4-BE49-F238E27FC236}">
                <a16:creationId xmlns:a16="http://schemas.microsoft.com/office/drawing/2014/main" id="{4CA84309-C5AF-EC4E-A235-03AAE9B6E4E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067" y="2179875"/>
            <a:ext cx="3240000" cy="7200000"/>
          </a:xfrm>
          <a:prstGeom prst="rect">
            <a:avLst/>
          </a:prstGeom>
        </p:spPr>
      </p:pic>
      <p:pic>
        <p:nvPicPr>
          <p:cNvPr id="13" name="Picture 39">
            <a:extLst>
              <a:ext uri="{FF2B5EF4-FFF2-40B4-BE49-F238E27FC236}">
                <a16:creationId xmlns:a16="http://schemas.microsoft.com/office/drawing/2014/main" id="{AD237231-8DBC-7848-AC03-63B6E40843A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2161" y="11266854"/>
            <a:ext cx="3239600" cy="7200000"/>
          </a:xfrm>
          <a:prstGeom prst="rect">
            <a:avLst/>
          </a:prstGeom>
        </p:spPr>
      </p:pic>
      <p:pic>
        <p:nvPicPr>
          <p:cNvPr id="14" name="Picture 32">
            <a:extLst>
              <a:ext uri="{FF2B5EF4-FFF2-40B4-BE49-F238E27FC236}">
                <a16:creationId xmlns:a16="http://schemas.microsoft.com/office/drawing/2014/main" id="{EAC03ED6-7FAA-8241-A431-8094857745D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390" y="2186504"/>
            <a:ext cx="3239000" cy="7200000"/>
          </a:xfrm>
          <a:prstGeom prst="rect">
            <a:avLst/>
          </a:prstGeom>
        </p:spPr>
      </p:pic>
      <p:pic>
        <p:nvPicPr>
          <p:cNvPr id="15" name="Picture 34">
            <a:extLst>
              <a:ext uri="{FF2B5EF4-FFF2-40B4-BE49-F238E27FC236}">
                <a16:creationId xmlns:a16="http://schemas.microsoft.com/office/drawing/2014/main" id="{F8369FED-0AD4-314C-B504-FA7290CAAD2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0594" y="2179875"/>
            <a:ext cx="3240200" cy="7200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A60E2BB-03EC-4149-B2DD-B0B63E45F24E}"/>
              </a:ext>
            </a:extLst>
          </p:cNvPr>
          <p:cNvSpPr txBox="1"/>
          <p:nvPr/>
        </p:nvSpPr>
        <p:spPr>
          <a:xfrm>
            <a:off x="560352" y="9386504"/>
            <a:ext cx="5390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BY" sz="3600" i="1" dirty="0">
                <a:latin typeface="ISOCPEUR" panose="020B0604020202020204" pitchFamily="34" charset="0"/>
              </a:rPr>
              <a:t>Рисунок 1</a:t>
            </a:r>
            <a:r>
              <a:rPr lang="en-US" sz="3600" i="1" dirty="0">
                <a:latin typeface="ISOCPEUR" panose="020B0604020202020204" pitchFamily="34" charset="0"/>
              </a:rPr>
              <a:t> – </a:t>
            </a:r>
            <a:r>
              <a:rPr lang="ru-BY" sz="3600" i="1" dirty="0">
                <a:latin typeface="ISOCPEUR" panose="020B0604020202020204" pitchFamily="34" charset="0"/>
              </a:rPr>
              <a:t>Экран знакомства с приложением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3CAE7E-43CF-7346-B4E1-5FD9B34ECD97}"/>
              </a:ext>
            </a:extLst>
          </p:cNvPr>
          <p:cNvSpPr txBox="1"/>
          <p:nvPr/>
        </p:nvSpPr>
        <p:spPr>
          <a:xfrm>
            <a:off x="12401735" y="18460946"/>
            <a:ext cx="53901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BY" sz="3600" i="1" dirty="0">
                <a:latin typeface="ISOCPEUR" panose="020B0604020202020204" pitchFamily="34" charset="0"/>
              </a:rPr>
              <a:t>Рисунок </a:t>
            </a:r>
            <a:r>
              <a:rPr lang="en-US" sz="3600" i="1" dirty="0">
                <a:latin typeface="ISOCPEUR" panose="020B0604020202020204" pitchFamily="34" charset="0"/>
              </a:rPr>
              <a:t>8 – </a:t>
            </a:r>
            <a:r>
              <a:rPr lang="ru-BY" sz="3600" i="1" dirty="0">
                <a:latin typeface="ISOCPEUR" panose="020B0604020202020204" pitchFamily="34" charset="0"/>
              </a:rPr>
              <a:t>Экран просмотра средне-статистических данных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3CAE1-E771-5440-A9CF-FA96A0D9B75C}"/>
              </a:ext>
            </a:extLst>
          </p:cNvPr>
          <p:cNvSpPr txBox="1"/>
          <p:nvPr/>
        </p:nvSpPr>
        <p:spPr>
          <a:xfrm>
            <a:off x="6478993" y="9386504"/>
            <a:ext cx="5390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BY" sz="3600" i="1" dirty="0">
                <a:latin typeface="ISOCPEUR" panose="020B0604020202020204" pitchFamily="34" charset="0"/>
              </a:rPr>
              <a:t>Рисунок </a:t>
            </a:r>
            <a:r>
              <a:rPr lang="en-US" sz="3600" i="1" dirty="0">
                <a:latin typeface="ISOCPEUR" panose="020B0604020202020204" pitchFamily="34" charset="0"/>
              </a:rPr>
              <a:t>2 – </a:t>
            </a:r>
            <a:r>
              <a:rPr lang="ru-BY" sz="3600" i="1" dirty="0">
                <a:latin typeface="ISOCPEUR" panose="020B0604020202020204" pitchFamily="34" charset="0"/>
              </a:rPr>
              <a:t>Экран установки уведомлений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2B65CA-3388-AC40-BEC2-10B8D2CF54FC}"/>
              </a:ext>
            </a:extLst>
          </p:cNvPr>
          <p:cNvSpPr txBox="1"/>
          <p:nvPr/>
        </p:nvSpPr>
        <p:spPr>
          <a:xfrm>
            <a:off x="12395320" y="9386504"/>
            <a:ext cx="5390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BY" sz="3600" i="1" dirty="0">
                <a:latin typeface="ISOCPEUR" panose="020B0604020202020204" pitchFamily="34" charset="0"/>
              </a:rPr>
              <a:t>Рисунок </a:t>
            </a:r>
            <a:r>
              <a:rPr lang="en-US" sz="3600" i="1" dirty="0">
                <a:latin typeface="ISOCPEUR" panose="020B0604020202020204" pitchFamily="34" charset="0"/>
              </a:rPr>
              <a:t>3 – </a:t>
            </a:r>
            <a:r>
              <a:rPr lang="ru-BY" sz="3600" i="1" dirty="0">
                <a:latin typeface="ISOCPEUR" panose="020B0604020202020204" pitchFamily="34" charset="0"/>
              </a:rPr>
              <a:t>Экран создания учетной записи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982BE8-F737-6F45-8300-C405E56367E3}"/>
              </a:ext>
            </a:extLst>
          </p:cNvPr>
          <p:cNvSpPr txBox="1"/>
          <p:nvPr/>
        </p:nvSpPr>
        <p:spPr>
          <a:xfrm>
            <a:off x="18314346" y="9379875"/>
            <a:ext cx="5390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BY" sz="3600" i="1" dirty="0">
                <a:latin typeface="ISOCPEUR" panose="020B0604020202020204" pitchFamily="34" charset="0"/>
              </a:rPr>
              <a:t>Рисунок </a:t>
            </a:r>
            <a:r>
              <a:rPr lang="en-US" sz="3600" i="1" dirty="0">
                <a:latin typeface="ISOCPEUR" panose="020B0604020202020204" pitchFamily="34" charset="0"/>
              </a:rPr>
              <a:t>4 – </a:t>
            </a:r>
            <a:r>
              <a:rPr lang="ru-BY" sz="3600" i="1" dirty="0">
                <a:latin typeface="ISOCPEUR" panose="020B0604020202020204" pitchFamily="34" charset="0"/>
              </a:rPr>
              <a:t>Экран регистрации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A3AC9F-5EFA-5A48-9CF6-54FCCCFE2E90}"/>
              </a:ext>
            </a:extLst>
          </p:cNvPr>
          <p:cNvSpPr txBox="1"/>
          <p:nvPr/>
        </p:nvSpPr>
        <p:spPr>
          <a:xfrm>
            <a:off x="24233171" y="9386504"/>
            <a:ext cx="5390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BY" sz="3600" i="1" dirty="0">
                <a:latin typeface="ISOCPEUR" panose="020B0604020202020204" pitchFamily="34" charset="0"/>
              </a:rPr>
              <a:t>Рисунок </a:t>
            </a:r>
            <a:r>
              <a:rPr lang="en-US" sz="3600" i="1" dirty="0">
                <a:latin typeface="ISOCPEUR" panose="020B0604020202020204" pitchFamily="34" charset="0"/>
              </a:rPr>
              <a:t>5 – </a:t>
            </a:r>
            <a:r>
              <a:rPr lang="ru-BY" sz="3600" i="1" dirty="0">
                <a:latin typeface="ISOCPEUR" panose="020B0604020202020204" pitchFamily="34" charset="0"/>
              </a:rPr>
              <a:t>Главный экран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2FA306-F51C-704C-8A5E-142496A78CF9}"/>
              </a:ext>
            </a:extLst>
          </p:cNvPr>
          <p:cNvSpPr txBox="1"/>
          <p:nvPr/>
        </p:nvSpPr>
        <p:spPr>
          <a:xfrm>
            <a:off x="6482910" y="18467426"/>
            <a:ext cx="53901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BY" sz="3600" i="1" dirty="0">
                <a:latin typeface="ISOCPEUR" panose="020B0604020202020204" pitchFamily="34" charset="0"/>
              </a:rPr>
              <a:t>Рисунок </a:t>
            </a:r>
            <a:r>
              <a:rPr lang="en-US" sz="3600" i="1" dirty="0">
                <a:latin typeface="ISOCPEUR" panose="020B0604020202020204" pitchFamily="34" charset="0"/>
              </a:rPr>
              <a:t>7 – </a:t>
            </a:r>
            <a:r>
              <a:rPr lang="ru-BY" sz="3600" i="1" dirty="0">
                <a:latin typeface="ISOCPEUR" panose="020B0604020202020204" pitchFamily="34" charset="0"/>
              </a:rPr>
              <a:t>Экран статистики по дням недели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8C3F55-4355-CE4A-9EE2-9BDC4066B877}"/>
              </a:ext>
            </a:extLst>
          </p:cNvPr>
          <p:cNvSpPr txBox="1"/>
          <p:nvPr/>
        </p:nvSpPr>
        <p:spPr>
          <a:xfrm>
            <a:off x="570299" y="18460945"/>
            <a:ext cx="5390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BY" sz="3600" i="1" dirty="0">
                <a:latin typeface="ISOCPEUR" panose="020B0604020202020204" pitchFamily="34" charset="0"/>
              </a:rPr>
              <a:t>Рисунок </a:t>
            </a:r>
            <a:r>
              <a:rPr lang="en-US" sz="3600" i="1" dirty="0">
                <a:latin typeface="ISOCPEUR" panose="020B0604020202020204" pitchFamily="34" charset="0"/>
              </a:rPr>
              <a:t>6 – </a:t>
            </a:r>
            <a:r>
              <a:rPr lang="ru-BY" sz="3600" i="1" dirty="0">
                <a:latin typeface="ISOCPEUR" panose="020B0604020202020204" pitchFamily="34" charset="0"/>
              </a:rPr>
              <a:t>Экран ввода пользовательских данных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C8B79C-E290-024C-925D-0BDBEC79A906}"/>
              </a:ext>
            </a:extLst>
          </p:cNvPr>
          <p:cNvSpPr txBox="1"/>
          <p:nvPr/>
        </p:nvSpPr>
        <p:spPr>
          <a:xfrm>
            <a:off x="18314346" y="18466854"/>
            <a:ext cx="5390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BY" sz="3600" i="1" dirty="0">
                <a:latin typeface="ISOCPEUR" panose="020B0604020202020204" pitchFamily="34" charset="0"/>
              </a:rPr>
              <a:t>Рисунок </a:t>
            </a:r>
            <a:r>
              <a:rPr lang="en-US" sz="3600" i="1" dirty="0">
                <a:latin typeface="ISOCPEUR" panose="020B0604020202020204" pitchFamily="34" charset="0"/>
              </a:rPr>
              <a:t>9 – </a:t>
            </a:r>
            <a:r>
              <a:rPr lang="ru-BY" sz="3600" i="1" dirty="0">
                <a:latin typeface="ISOCPEUR" panose="020B0604020202020204" pitchFamily="34" charset="0"/>
              </a:rPr>
              <a:t>Экран чат-бота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D73428-E510-594E-8D43-6662E1002EC3}"/>
              </a:ext>
            </a:extLst>
          </p:cNvPr>
          <p:cNvSpPr txBox="1"/>
          <p:nvPr/>
        </p:nvSpPr>
        <p:spPr>
          <a:xfrm>
            <a:off x="24233171" y="18460946"/>
            <a:ext cx="5390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BY" sz="3600" i="1" dirty="0">
                <a:latin typeface="ISOCPEUR" panose="020B0604020202020204" pitchFamily="34" charset="0"/>
              </a:rPr>
              <a:t>Рисунок 1</a:t>
            </a:r>
            <a:r>
              <a:rPr lang="en-US" sz="3600" i="1" dirty="0">
                <a:latin typeface="ISOCPEUR" panose="020B0604020202020204" pitchFamily="34" charset="0"/>
              </a:rPr>
              <a:t>0 – </a:t>
            </a:r>
            <a:r>
              <a:rPr lang="ru-BY" sz="3600" i="1" dirty="0">
                <a:latin typeface="ISOCPEUR" panose="020B0604020202020204" pitchFamily="34" charset="0"/>
              </a:rPr>
              <a:t>Экран профиля пользователя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9F8F7C-7F46-5740-A7D3-0023914328CC}"/>
              </a:ext>
            </a:extLst>
          </p:cNvPr>
          <p:cNvSpPr txBox="1"/>
          <p:nvPr/>
        </p:nvSpPr>
        <p:spPr>
          <a:xfrm>
            <a:off x="6598571" y="640920"/>
            <a:ext cx="171973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BY" sz="6000" i="1" dirty="0">
                <a:latin typeface="ISOCPEUR" panose="020B0604020202020204" pitchFamily="34" charset="0"/>
              </a:rPr>
              <a:t>Пользовательский интерфейс программного средства</a:t>
            </a:r>
          </a:p>
        </p:txBody>
      </p:sp>
    </p:spTree>
    <p:extLst>
      <p:ext uri="{BB962C8B-B14F-4D97-AF65-F5344CB8AC3E}">
        <p14:creationId xmlns:p14="http://schemas.microsoft.com/office/powerpoint/2010/main" val="28910886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68</Words>
  <Application>Microsoft Macintosh PowerPoint</Application>
  <PresentationFormat>Произвольный</PresentationFormat>
  <Paragraphs>11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ISOCPEUR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Microsoft Office User</cp:lastModifiedBy>
  <cp:revision>12</cp:revision>
  <cp:lastPrinted>2020-05-28T19:30:24Z</cp:lastPrinted>
  <dcterms:created xsi:type="dcterms:W3CDTF">2020-05-23T14:17:16Z</dcterms:created>
  <dcterms:modified xsi:type="dcterms:W3CDTF">2020-05-28T19:35:53Z</dcterms:modified>
</cp:coreProperties>
</file>