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7059"/>
  </p:normalViewPr>
  <p:slideViewPr>
    <p:cSldViewPr snapToGrid="0" snapToObjects="1">
      <p:cViewPr varScale="1">
        <p:scale>
          <a:sx n="52" d="100"/>
          <a:sy n="52" d="100"/>
        </p:scale>
        <p:origin x="2760" y="216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00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71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037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6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51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619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4589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88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19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240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56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1B9-4F36-7644-AF30-79E82A5C06E8}" type="datetimeFigureOut">
              <a:rPr lang="ru-BY" smtClean="0"/>
              <a:t>26.05.2020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554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>
            <a:extLst>
              <a:ext uri="{FF2B5EF4-FFF2-40B4-BE49-F238E27FC236}">
                <a16:creationId xmlns:a16="http://schemas.microsoft.com/office/drawing/2014/main" id="{D8DF37C5-7DA1-AF45-8CB5-BC318D80A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420" y="3273899"/>
            <a:ext cx="3240000" cy="7200000"/>
          </a:xfrm>
          <a:prstGeom prst="rect">
            <a:avLst/>
          </a:prstGeom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FC12DDAF-F91B-924C-8152-9BA19AF38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245" y="3270585"/>
            <a:ext cx="3240000" cy="7200000"/>
          </a:xfrm>
          <a:prstGeom prst="rect">
            <a:avLst/>
          </a:prstGeom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F024624C-DBA9-1149-8E1A-941D42AE3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68" y="12700253"/>
            <a:ext cx="3240000" cy="7200000"/>
          </a:xfrm>
          <a:prstGeom prst="rect">
            <a:avLst/>
          </a:prstGeom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E060D29B-C93E-1242-9A91-F919988390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26" y="12700252"/>
            <a:ext cx="3239600" cy="7200000"/>
          </a:xfrm>
          <a:prstGeom prst="rect">
            <a:avLst/>
          </a:prstGeom>
        </p:spPr>
      </p:pic>
      <p:pic>
        <p:nvPicPr>
          <p:cNvPr id="10" name="Picture 23">
            <a:extLst>
              <a:ext uri="{FF2B5EF4-FFF2-40B4-BE49-F238E27FC236}">
                <a16:creationId xmlns:a16="http://schemas.microsoft.com/office/drawing/2014/main" id="{548C109B-F0E9-7745-AD93-8F63A24A25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459" y="12700252"/>
            <a:ext cx="3239600" cy="72000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6CFB1B8-A7B3-DE4C-9370-2E72FC1C22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94" y="12700252"/>
            <a:ext cx="3239600" cy="7200000"/>
          </a:xfrm>
          <a:prstGeom prst="rect">
            <a:avLst/>
          </a:prstGeom>
        </p:spPr>
      </p:pic>
      <p:pic>
        <p:nvPicPr>
          <p:cNvPr id="12" name="Picture 33">
            <a:extLst>
              <a:ext uri="{FF2B5EF4-FFF2-40B4-BE49-F238E27FC236}">
                <a16:creationId xmlns:a16="http://schemas.microsoft.com/office/drawing/2014/main" id="{4CA84309-C5AF-EC4E-A235-03AAE9B6E4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67" y="3267270"/>
            <a:ext cx="3240000" cy="7200000"/>
          </a:xfrm>
          <a:prstGeom prst="rect">
            <a:avLst/>
          </a:prstGeom>
        </p:spPr>
      </p:pic>
      <p:pic>
        <p:nvPicPr>
          <p:cNvPr id="13" name="Picture 39">
            <a:extLst>
              <a:ext uri="{FF2B5EF4-FFF2-40B4-BE49-F238E27FC236}">
                <a16:creationId xmlns:a16="http://schemas.microsoft.com/office/drawing/2014/main" id="{AD237231-8DBC-7848-AC03-63B6E40843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161" y="12700252"/>
            <a:ext cx="3239600" cy="7200000"/>
          </a:xfrm>
          <a:prstGeom prst="rect">
            <a:avLst/>
          </a:prstGeom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EAC03ED6-7FAA-8241-A431-8094857745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90" y="3273899"/>
            <a:ext cx="3239000" cy="7200000"/>
          </a:xfrm>
          <a:prstGeom prst="rect">
            <a:avLst/>
          </a:prstGeom>
        </p:spPr>
      </p:pic>
      <p:pic>
        <p:nvPicPr>
          <p:cNvPr id="15" name="Picture 34">
            <a:extLst>
              <a:ext uri="{FF2B5EF4-FFF2-40B4-BE49-F238E27FC236}">
                <a16:creationId xmlns:a16="http://schemas.microsoft.com/office/drawing/2014/main" id="{F8369FED-0AD4-314C-B504-FA7290CAAD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94" y="3267270"/>
            <a:ext cx="3240200" cy="72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60E2BB-03EC-4149-B2DD-B0B63E45F24E}"/>
              </a:ext>
            </a:extLst>
          </p:cNvPr>
          <p:cNvSpPr txBox="1"/>
          <p:nvPr/>
        </p:nvSpPr>
        <p:spPr>
          <a:xfrm>
            <a:off x="508537" y="2073570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знакомства</a:t>
            </a:r>
            <a:br>
              <a:rPr lang="ru-BY" sz="3600" i="1" dirty="0">
                <a:latin typeface="ISOCPEUR" panose="020B0604020202020204" pitchFamily="34" charset="0"/>
              </a:rPr>
            </a:br>
            <a:r>
              <a:rPr lang="ru-BY" sz="3600" i="1" dirty="0">
                <a:latin typeface="ISOCPEUR" panose="020B0604020202020204" pitchFamily="34" charset="0"/>
              </a:rPr>
              <a:t>с приложением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CAE7E-43CF-7346-B4E1-5FD9B34ECD97}"/>
              </a:ext>
            </a:extLst>
          </p:cNvPr>
          <p:cNvSpPr txBox="1"/>
          <p:nvPr/>
        </p:nvSpPr>
        <p:spPr>
          <a:xfrm>
            <a:off x="12393080" y="11499923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просмотра средне-статистических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3CAE1-E771-5440-A9CF-FA96A0D9B75C}"/>
              </a:ext>
            </a:extLst>
          </p:cNvPr>
          <p:cNvSpPr txBox="1"/>
          <p:nvPr/>
        </p:nvSpPr>
        <p:spPr>
          <a:xfrm>
            <a:off x="6473755" y="2073570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установки уведомлений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2B65CA-3388-AC40-BEC2-10B8D2CF54FC}"/>
              </a:ext>
            </a:extLst>
          </p:cNvPr>
          <p:cNvSpPr txBox="1"/>
          <p:nvPr/>
        </p:nvSpPr>
        <p:spPr>
          <a:xfrm>
            <a:off x="12393080" y="2063626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>
                <a:latin typeface="ISOCPEUR" panose="020B0604020202020204" pitchFamily="34" charset="0"/>
              </a:rPr>
              <a:t>Экран создания</a:t>
            </a:r>
            <a:br>
              <a:rPr lang="ru-BY" sz="3600" i="1">
                <a:latin typeface="ISOCPEUR" panose="020B0604020202020204" pitchFamily="34" charset="0"/>
              </a:rPr>
            </a:br>
            <a:r>
              <a:rPr lang="ru-BY" sz="3600" i="1">
                <a:latin typeface="ISOCPEUR" panose="020B0604020202020204" pitchFamily="34" charset="0"/>
              </a:rPr>
              <a:t>учетной </a:t>
            </a:r>
            <a:r>
              <a:rPr lang="ru-BY" sz="3600" i="1" dirty="0">
                <a:latin typeface="ISOCPEUR" panose="020B0604020202020204" pitchFamily="34" charset="0"/>
              </a:rPr>
              <a:t>записи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82BE8-F737-6F45-8300-C405E56367E3}"/>
              </a:ext>
            </a:extLst>
          </p:cNvPr>
          <p:cNvSpPr txBox="1"/>
          <p:nvPr/>
        </p:nvSpPr>
        <p:spPr>
          <a:xfrm>
            <a:off x="18307347" y="2340624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регистрации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3AC9F-5EFA-5A48-9CF6-54FCCCFE2E90}"/>
              </a:ext>
            </a:extLst>
          </p:cNvPr>
          <p:cNvSpPr txBox="1"/>
          <p:nvPr/>
        </p:nvSpPr>
        <p:spPr>
          <a:xfrm>
            <a:off x="24226672" y="2347255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Главный экран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FA306-F51C-704C-8A5E-142496A78CF9}"/>
              </a:ext>
            </a:extLst>
          </p:cNvPr>
          <p:cNvSpPr txBox="1"/>
          <p:nvPr/>
        </p:nvSpPr>
        <p:spPr>
          <a:xfrm>
            <a:off x="6477195" y="11499923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статистики</a:t>
            </a:r>
            <a:br>
              <a:rPr lang="ru-BY" sz="3600" i="1" dirty="0">
                <a:latin typeface="ISOCPEUR" panose="020B0604020202020204" pitchFamily="34" charset="0"/>
              </a:rPr>
            </a:br>
            <a:r>
              <a:rPr lang="ru-BY" sz="3600" i="1" dirty="0">
                <a:latin typeface="ISOCPEUR" panose="020B0604020202020204" pitchFamily="34" charset="0"/>
              </a:rPr>
              <a:t>по дням недели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C3F55-4355-CE4A-9EE2-9BDC4066B877}"/>
              </a:ext>
            </a:extLst>
          </p:cNvPr>
          <p:cNvSpPr txBox="1"/>
          <p:nvPr/>
        </p:nvSpPr>
        <p:spPr>
          <a:xfrm>
            <a:off x="561310" y="11499923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ввода пользовательских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8B79C-E290-024C-925D-0BDBEC79A906}"/>
              </a:ext>
            </a:extLst>
          </p:cNvPr>
          <p:cNvSpPr txBox="1"/>
          <p:nvPr/>
        </p:nvSpPr>
        <p:spPr>
          <a:xfrm>
            <a:off x="18311146" y="11776921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чат-бота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73428-E510-594E-8D43-6662E1002EC3}"/>
              </a:ext>
            </a:extLst>
          </p:cNvPr>
          <p:cNvSpPr txBox="1"/>
          <p:nvPr/>
        </p:nvSpPr>
        <p:spPr>
          <a:xfrm>
            <a:off x="24226672" y="11499923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Экран профиля пользователя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F8F7C-7F46-5740-A7D3-0023914328CC}"/>
              </a:ext>
            </a:extLst>
          </p:cNvPr>
          <p:cNvSpPr txBox="1"/>
          <p:nvPr/>
        </p:nvSpPr>
        <p:spPr>
          <a:xfrm>
            <a:off x="6598571" y="566778"/>
            <a:ext cx="17197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6000" i="1" dirty="0">
                <a:latin typeface="ISOCPEUR" panose="020B0604020202020204" pitchFamily="34" charset="0"/>
              </a:rPr>
              <a:t>Пользовательский интерфейс программного средства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904A61-6FB6-1149-B55C-8679FEAF6346}"/>
              </a:ext>
            </a:extLst>
          </p:cNvPr>
          <p:cNvSpPr txBox="1"/>
          <p:nvPr/>
        </p:nvSpPr>
        <p:spPr>
          <a:xfrm>
            <a:off x="1584111" y="10473899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F930F-D336-A342-9152-99509B9C1581}"/>
              </a:ext>
            </a:extLst>
          </p:cNvPr>
          <p:cNvSpPr txBox="1"/>
          <p:nvPr/>
        </p:nvSpPr>
        <p:spPr>
          <a:xfrm>
            <a:off x="7552769" y="10473899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3C2E0-4D25-1140-8BD5-64EAABBECE95}"/>
              </a:ext>
            </a:extLst>
          </p:cNvPr>
          <p:cNvSpPr txBox="1"/>
          <p:nvPr/>
        </p:nvSpPr>
        <p:spPr>
          <a:xfrm>
            <a:off x="13471194" y="10473899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CC3454-3B48-5D40-8640-8C8426FF3E19}"/>
              </a:ext>
            </a:extLst>
          </p:cNvPr>
          <p:cNvSpPr txBox="1"/>
          <p:nvPr/>
        </p:nvSpPr>
        <p:spPr>
          <a:xfrm>
            <a:off x="19390420" y="10473898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EE500-2842-9E41-BDCC-C31815463E3E}"/>
              </a:ext>
            </a:extLst>
          </p:cNvPr>
          <p:cNvSpPr txBox="1"/>
          <p:nvPr/>
        </p:nvSpPr>
        <p:spPr>
          <a:xfrm>
            <a:off x="25308245" y="10473897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D2D2C-C754-4F4F-86AD-66B42432260C}"/>
              </a:ext>
            </a:extLst>
          </p:cNvPr>
          <p:cNvSpPr txBox="1"/>
          <p:nvPr/>
        </p:nvSpPr>
        <p:spPr>
          <a:xfrm>
            <a:off x="1633803" y="19900252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701359-A989-BB47-AB2C-AD5196874157}"/>
              </a:ext>
            </a:extLst>
          </p:cNvPr>
          <p:cNvSpPr txBox="1"/>
          <p:nvPr/>
        </p:nvSpPr>
        <p:spPr>
          <a:xfrm>
            <a:off x="7549329" y="19900252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E1548-E621-9543-A5BA-AC482AF08F04}"/>
              </a:ext>
            </a:extLst>
          </p:cNvPr>
          <p:cNvSpPr txBox="1"/>
          <p:nvPr/>
        </p:nvSpPr>
        <p:spPr>
          <a:xfrm>
            <a:off x="13471194" y="19900251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B7AFB-DEAE-E549-AC06-2E3C3520C2F2}"/>
              </a:ext>
            </a:extLst>
          </p:cNvPr>
          <p:cNvSpPr txBox="1"/>
          <p:nvPr/>
        </p:nvSpPr>
        <p:spPr>
          <a:xfrm>
            <a:off x="19386720" y="19900251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98AEB5-199A-1749-8767-B2DF50EB4F15}"/>
              </a:ext>
            </a:extLst>
          </p:cNvPr>
          <p:cNvSpPr txBox="1"/>
          <p:nvPr/>
        </p:nvSpPr>
        <p:spPr>
          <a:xfrm>
            <a:off x="25302246" y="19900250"/>
            <a:ext cx="3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10</a:t>
            </a:r>
          </a:p>
        </p:txBody>
      </p:sp>
    </p:spTree>
    <p:extLst>
      <p:ext uri="{BB962C8B-B14F-4D97-AF65-F5344CB8AC3E}">
        <p14:creationId xmlns:p14="http://schemas.microsoft.com/office/powerpoint/2010/main" val="2891088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60</Words>
  <Application>Microsoft Macintosh PowerPoint</Application>
  <PresentationFormat>Произвольный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ISOCPEUR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11</cp:revision>
  <cp:lastPrinted>2020-05-23T14:25:37Z</cp:lastPrinted>
  <dcterms:created xsi:type="dcterms:W3CDTF">2020-05-23T14:17:16Z</dcterms:created>
  <dcterms:modified xsi:type="dcterms:W3CDTF">2020-05-26T20:08:08Z</dcterms:modified>
</cp:coreProperties>
</file>