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7059"/>
  </p:normalViewPr>
  <p:slideViewPr>
    <p:cSldViewPr snapToGrid="0" snapToObjects="1">
      <p:cViewPr varScale="1">
        <p:scale>
          <a:sx n="52" d="100"/>
          <a:sy n="52" d="100"/>
        </p:scale>
        <p:origin x="1560" y="216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71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37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6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1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19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458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19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40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6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1B9-4F36-7644-AF30-79E82A5C06E8}" type="datetimeFigureOut">
              <a:rPr lang="ru-BY" smtClean="0"/>
              <a:t>25.05.2020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54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>
            <a:extLst>
              <a:ext uri="{FF2B5EF4-FFF2-40B4-BE49-F238E27FC236}">
                <a16:creationId xmlns:a16="http://schemas.microsoft.com/office/drawing/2014/main" id="{D8DF37C5-7DA1-AF45-8CB5-BC318D80A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420" y="2228875"/>
            <a:ext cx="3240000" cy="7200000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FC12DDAF-F91B-924C-8152-9BA19AF38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245" y="2225561"/>
            <a:ext cx="3240000" cy="7200000"/>
          </a:xfrm>
          <a:prstGeom prst="rect">
            <a:avLst/>
          </a:prstGeom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F024624C-DBA9-1149-8E1A-941D42AE3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8" y="10966703"/>
            <a:ext cx="3240000" cy="7200000"/>
          </a:xfrm>
          <a:prstGeom prst="rect">
            <a:avLst/>
          </a:prstGeom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E060D29B-C93E-1242-9A91-F919988390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26" y="10966702"/>
            <a:ext cx="3239600" cy="7200000"/>
          </a:xfrm>
          <a:prstGeom prst="rect">
            <a:avLst/>
          </a:prstGeom>
        </p:spPr>
      </p:pic>
      <p:pic>
        <p:nvPicPr>
          <p:cNvPr id="10" name="Picture 23">
            <a:extLst>
              <a:ext uri="{FF2B5EF4-FFF2-40B4-BE49-F238E27FC236}">
                <a16:creationId xmlns:a16="http://schemas.microsoft.com/office/drawing/2014/main" id="{548C109B-F0E9-7745-AD93-8F63A24A25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59" y="10966702"/>
            <a:ext cx="3239600" cy="7200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6CFB1B8-A7B3-DE4C-9370-2E72FC1C22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94" y="10966702"/>
            <a:ext cx="3239600" cy="7200000"/>
          </a:xfrm>
          <a:prstGeom prst="rect">
            <a:avLst/>
          </a:prstGeom>
        </p:spPr>
      </p:pic>
      <p:pic>
        <p:nvPicPr>
          <p:cNvPr id="12" name="Picture 33">
            <a:extLst>
              <a:ext uri="{FF2B5EF4-FFF2-40B4-BE49-F238E27FC236}">
                <a16:creationId xmlns:a16="http://schemas.microsoft.com/office/drawing/2014/main" id="{4CA84309-C5AF-EC4E-A235-03AAE9B6E4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7" y="2222246"/>
            <a:ext cx="3240000" cy="7200000"/>
          </a:xfrm>
          <a:prstGeom prst="rect">
            <a:avLst/>
          </a:prstGeom>
        </p:spPr>
      </p:pic>
      <p:pic>
        <p:nvPicPr>
          <p:cNvPr id="13" name="Picture 39">
            <a:extLst>
              <a:ext uri="{FF2B5EF4-FFF2-40B4-BE49-F238E27FC236}">
                <a16:creationId xmlns:a16="http://schemas.microsoft.com/office/drawing/2014/main" id="{AD237231-8DBC-7848-AC03-63B6E4084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161" y="10966702"/>
            <a:ext cx="3239600" cy="7200000"/>
          </a:xfrm>
          <a:prstGeom prst="rect">
            <a:avLst/>
          </a:prstGeom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AC03ED6-7FAA-8241-A431-8094857745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90" y="2228875"/>
            <a:ext cx="3239000" cy="7200000"/>
          </a:xfrm>
          <a:prstGeom prst="rect">
            <a:avLst/>
          </a:prstGeom>
        </p:spPr>
      </p:pic>
      <p:pic>
        <p:nvPicPr>
          <p:cNvPr id="15" name="Picture 34">
            <a:extLst>
              <a:ext uri="{FF2B5EF4-FFF2-40B4-BE49-F238E27FC236}">
                <a16:creationId xmlns:a16="http://schemas.microsoft.com/office/drawing/2014/main" id="{F8369FED-0AD4-314C-B504-FA7290CAAD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94" y="2222246"/>
            <a:ext cx="3240200" cy="72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60E2BB-03EC-4149-B2DD-B0B63E45F24E}"/>
              </a:ext>
            </a:extLst>
          </p:cNvPr>
          <p:cNvSpPr txBox="1"/>
          <p:nvPr/>
        </p:nvSpPr>
        <p:spPr>
          <a:xfrm>
            <a:off x="508537" y="9422245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знакомства с приложением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CAE7E-43CF-7346-B4E1-5FD9B34ECD97}"/>
              </a:ext>
            </a:extLst>
          </p:cNvPr>
          <p:cNvSpPr txBox="1"/>
          <p:nvPr/>
        </p:nvSpPr>
        <p:spPr>
          <a:xfrm>
            <a:off x="12379884" y="18166700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просмотра среднестатистических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CAE1-E771-5440-A9CF-FA96A0D9B75C}"/>
              </a:ext>
            </a:extLst>
          </p:cNvPr>
          <p:cNvSpPr txBox="1"/>
          <p:nvPr/>
        </p:nvSpPr>
        <p:spPr>
          <a:xfrm>
            <a:off x="6474374" y="9468412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установки уведомлений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B65CA-3388-AC40-BEC2-10B8D2CF54FC}"/>
              </a:ext>
            </a:extLst>
          </p:cNvPr>
          <p:cNvSpPr txBox="1"/>
          <p:nvPr/>
        </p:nvSpPr>
        <p:spPr>
          <a:xfrm>
            <a:off x="12395521" y="9422246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создания учетной записи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82BE8-F737-6F45-8300-C405E56367E3}"/>
              </a:ext>
            </a:extLst>
          </p:cNvPr>
          <p:cNvSpPr txBox="1"/>
          <p:nvPr/>
        </p:nvSpPr>
        <p:spPr>
          <a:xfrm>
            <a:off x="18361358" y="9428875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регистрации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3AC9F-5EFA-5A48-9CF6-54FCCCFE2E90}"/>
              </a:ext>
            </a:extLst>
          </p:cNvPr>
          <p:cNvSpPr txBox="1"/>
          <p:nvPr/>
        </p:nvSpPr>
        <p:spPr>
          <a:xfrm>
            <a:off x="24233171" y="9422246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Главный экран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FA306-F51C-704C-8A5E-142496A78CF9}"/>
              </a:ext>
            </a:extLst>
          </p:cNvPr>
          <p:cNvSpPr txBox="1"/>
          <p:nvPr/>
        </p:nvSpPr>
        <p:spPr>
          <a:xfrm>
            <a:off x="6474374" y="18166702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статистики</a:t>
            </a:r>
            <a:br>
              <a:rPr lang="ru-BY" sz="3600" i="1" dirty="0">
                <a:latin typeface="ISOCPEUR" panose="020B0604020202020204" pitchFamily="34" charset="0"/>
              </a:rPr>
            </a:br>
            <a:r>
              <a:rPr lang="ru-BY" sz="3600" i="1" dirty="0">
                <a:latin typeface="ISOCPEUR" panose="020B0604020202020204" pitchFamily="34" charset="0"/>
              </a:rPr>
              <a:t>по дням недели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C3F55-4355-CE4A-9EE2-9BDC4066B877}"/>
              </a:ext>
            </a:extLst>
          </p:cNvPr>
          <p:cNvSpPr txBox="1"/>
          <p:nvPr/>
        </p:nvSpPr>
        <p:spPr>
          <a:xfrm>
            <a:off x="568864" y="18166701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ввода пользовательских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8B79C-E290-024C-925D-0BDBEC79A906}"/>
              </a:ext>
            </a:extLst>
          </p:cNvPr>
          <p:cNvSpPr txBox="1"/>
          <p:nvPr/>
        </p:nvSpPr>
        <p:spPr>
          <a:xfrm>
            <a:off x="18314346" y="18166701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чат-бота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73428-E510-594E-8D43-6662E1002EC3}"/>
              </a:ext>
            </a:extLst>
          </p:cNvPr>
          <p:cNvSpPr txBox="1"/>
          <p:nvPr/>
        </p:nvSpPr>
        <p:spPr>
          <a:xfrm>
            <a:off x="24233171" y="1816670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профиля пользователя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F8F7C-7F46-5740-A7D3-0023914328CC}"/>
              </a:ext>
            </a:extLst>
          </p:cNvPr>
          <p:cNvSpPr txBox="1"/>
          <p:nvPr/>
        </p:nvSpPr>
        <p:spPr>
          <a:xfrm>
            <a:off x="6538937" y="566778"/>
            <a:ext cx="17197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6000" i="1" dirty="0">
                <a:latin typeface="ISOCPEUR" panose="020B0604020202020204" pitchFamily="34" charset="0"/>
              </a:rPr>
              <a:t>Пользовательский интерфейс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289108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38</Words>
  <Application>Microsoft Macintosh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8</cp:revision>
  <cp:lastPrinted>2020-05-23T14:25:37Z</cp:lastPrinted>
  <dcterms:created xsi:type="dcterms:W3CDTF">2020-05-23T14:17:16Z</dcterms:created>
  <dcterms:modified xsi:type="dcterms:W3CDTF">2020-05-25T12:27:14Z</dcterms:modified>
</cp:coreProperties>
</file>