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>
        <p:scale>
          <a:sx n="44" d="100"/>
          <a:sy n="44" d="100"/>
        </p:scale>
        <p:origin x="2352" y="77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03.06.2020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b="5280"/>
          <a:stretch/>
        </p:blipFill>
        <p:spPr>
          <a:xfrm>
            <a:off x="19389420" y="2683427"/>
            <a:ext cx="3240000" cy="65876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" b="5233"/>
          <a:stretch/>
        </p:blipFill>
        <p:spPr>
          <a:xfrm>
            <a:off x="25308245" y="2683427"/>
            <a:ext cx="3240000" cy="65876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7554068" y="11760006"/>
            <a:ext cx="3240000" cy="65800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635626" y="11760007"/>
            <a:ext cx="3239600" cy="65800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9391459" y="11760006"/>
            <a:ext cx="3239600" cy="65800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3470594" y="11760006"/>
            <a:ext cx="3239600" cy="65800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 b="5188"/>
          <a:stretch/>
        </p:blipFill>
        <p:spPr>
          <a:xfrm>
            <a:off x="7554067" y="2683428"/>
            <a:ext cx="3240000" cy="65876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25312161" y="11760006"/>
            <a:ext cx="3239600" cy="65800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5279"/>
          <a:stretch/>
        </p:blipFill>
        <p:spPr>
          <a:xfrm>
            <a:off x="1636390" y="2683428"/>
            <a:ext cx="3239000" cy="65876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 b="5188"/>
          <a:stretch/>
        </p:blipFill>
        <p:spPr>
          <a:xfrm>
            <a:off x="13470594" y="2683428"/>
            <a:ext cx="3240200" cy="65876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560352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 – </a:t>
            </a:r>
            <a:r>
              <a:rPr lang="ru-BY" sz="3600" i="1" dirty="0">
                <a:latin typeface="ISOCPEUR" panose="020B0604020202020204" pitchFamily="34" charset="0"/>
              </a:rPr>
              <a:t>Экран знакомства 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401735" y="18340631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8 – </a:t>
            </a:r>
            <a:r>
              <a:rPr lang="ru-BY" sz="3600" i="1" dirty="0">
                <a:latin typeface="ISOCPEUR" panose="020B0604020202020204" pitchFamily="34" charset="0"/>
              </a:rPr>
              <a:t>Экран просмотра средне-статистических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478993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2 – </a:t>
            </a:r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395320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3 – </a:t>
            </a:r>
            <a:r>
              <a:rPr lang="ru-BY" sz="3600" i="1" dirty="0">
                <a:latin typeface="ISOCPEUR" panose="020B0604020202020204" pitchFamily="34" charset="0"/>
              </a:rPr>
              <a:t>Экран создания учетной 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14346" y="925956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4 – </a:t>
            </a:r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33171" y="9266189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5 – </a:t>
            </a:r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482910" y="18347111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7 – </a:t>
            </a:r>
            <a:r>
              <a:rPr lang="ru-BY" sz="3600" i="1" dirty="0">
                <a:latin typeface="ISOCPEUR" panose="020B0604020202020204" pitchFamily="34" charset="0"/>
              </a:rPr>
              <a:t>Экран статистики 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70299" y="1834063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6 – </a:t>
            </a:r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14346" y="1834653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9 – </a:t>
            </a:r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33171" y="18340631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0 – </a:t>
            </a:r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8F7C-7F46-5740-A7D3-0023914328CC}"/>
              </a:ext>
            </a:extLst>
          </p:cNvPr>
          <p:cNvSpPr txBox="1"/>
          <p:nvPr/>
        </p:nvSpPr>
        <p:spPr>
          <a:xfrm>
            <a:off x="6598571" y="640920"/>
            <a:ext cx="17197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6000" i="1" dirty="0">
                <a:latin typeface="ISOCPEUR" panose="020B0604020202020204" pitchFamily="34" charset="0"/>
              </a:rPr>
              <a:t>Пользовательский интерфейс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68</Words>
  <Application>Microsoft Macintosh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14</cp:revision>
  <cp:lastPrinted>2020-05-28T19:30:24Z</cp:lastPrinted>
  <dcterms:created xsi:type="dcterms:W3CDTF">2020-05-23T14:17:16Z</dcterms:created>
  <dcterms:modified xsi:type="dcterms:W3CDTF">2020-06-03T19:54:24Z</dcterms:modified>
</cp:coreProperties>
</file>