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6bf5b3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6bf5b3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6bf5b3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6bf5b3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6bf5b3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06bf5b3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06d975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06d975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6d9756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06d9756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all the defaults as a beginner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of using git bash as the commands are more universal across linux and mac as opposed to command prompt or power shell.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set vim as the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ever get lost google vim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--global user.email "you@example.com"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--global user.name "Your Name"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ready to start using 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Bash cheat sheet</a:t>
            </a:r>
            <a:endParaRPr sz="23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 working directory will show where you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content in current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directory/folder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.. -&gt; parent directory/folder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directory -&gt; go to directory/folder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mkdir name (let’s call it gitworkshop)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directory/folder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to paste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706175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Git </a:t>
            </a:r>
            <a:r>
              <a:rPr lang="en" sz="2320"/>
              <a:t>cheat sheet (use git prefix)</a:t>
            </a:r>
            <a:endParaRPr sz="23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061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linkFromWebsite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copy from remote repo to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dd file1 file2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what files have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ones are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-m “Helpful comment”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your snapshot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your changes to your remote repository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8265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repo on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Tick the create a readme.md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git bash go to the folder you want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the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Grab link from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now access your repo through file explorer! Start adding files and messing with it as you see fit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75" y="1017713"/>
            <a:ext cx="4724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</a:t>
            </a:r>
            <a:r>
              <a:rPr lang="en"/>
              <a:t> sebnunez98 on github and go to my moodboard repo to use as 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your content to your local-repo to create your own moodboard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start with making a moodboard.html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edit the content by adding files to the folder and editing them with your choice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test your html code by opening it through file explorer in a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get playlist embed find the playlist on spotify on computer and click share then select embed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get playlist embed find the playlist on apple on computer and click share then select embed playlist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it’s ready push it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the ingredients -&gt; commit to them -&gt; cook the recipe and push it to the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(Optional) Publish your webpage through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Settings -&gt; Pages -&gt; Set Main as branch and save (It will take a moment)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(Advanced) Customize your website even further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