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2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9604" y="70165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Международный опыт научно-исследовательской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инновационной деятельности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энергетике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53570" y="25840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Выполнили:	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75783" y="3085200"/>
            <a:ext cx="1616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Перехвал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П.А.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16362" y="3283983"/>
            <a:ext cx="20764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Перехвал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М.Б.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433703" y="2494002"/>
            <a:ext cx="367902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агистранты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50626022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653570" y="4783966"/>
            <a:ext cx="121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Проверил: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749367" y="4783966"/>
            <a:ext cx="304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к.э.н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., доцент Кравченко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ПОНЯТИЕ О НАУЧНО-ИССЛЕДОВАТЕЛЬСКОЙ И ИННОВАЦИОННОЙ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деятельность - деятельность, направленная на получение и применение новых знаний, включающая в себя фундаментальные (экспериментальная или теоретическая деятельность, направленная на получение новых знаний об основных закономерностях строения, функционирования и развития человека, общества, окружающей природной среды) и прикладные (направленные преимущественно на применение новых знаний для достижения практических целей и решения конкретных задач) исследования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Инновационная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- это деятельность, направленная на поиск и реализацию инноваций в целях расширения ассортимента и повышения качества продукции, совершенствования технологии и организации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34811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105470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Одними из первых ученых, которые отметили, что экономическое развитие основано на создании и распространении инноваций, были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Шумпетер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Кондратьев.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Шумпетер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праву считается основоположником теории инноваций. Согласно его теории, форма и содержание развития регулируются понятием создания новых комбинаций, которое охватывает пять случаев: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715070"/>
            <a:ext cx="8596668" cy="217628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нового вывода.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Внедрение нового производственного метода.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Выход на новый рынок.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Новый источник сырья.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компании.</a:t>
            </a: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Зарубежный опыт управления инновациями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11288243" cy="44230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ENEL S.p.A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GDF-SUEZ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78" y="2160589"/>
            <a:ext cx="3358106" cy="1764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7" y="3755707"/>
            <a:ext cx="4474981" cy="2495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982" y="3945632"/>
            <a:ext cx="6855279" cy="3000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177" y="2160589"/>
            <a:ext cx="3193955" cy="1595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96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799" y="26502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 РЕСПУБЛИКЕ БЕЛАРУСЬ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5" y="1585824"/>
            <a:ext cx="9064996" cy="46974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 из приоритетных направлений научно-технической деятельности на 2021-2025 годы включает блок «Энергетика, строительство, экология и рациональное природопользование», в том числе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атомная энергетика, ядерная и радиационная безопасность;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новые виды энергетики;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энергетическая эффективность, энергосбережение;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интеллектуальные электроэнергетические системы, «умное» электропотребление;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высокоемкие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электронакопители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топливные ячейки;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экологические и энергетические технологии в архитектуре и строительстве.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государственная поддержка развития энергетики осуществляется в рамках следующих программ: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увеличения электропотребления для нужд отопления, горячего водоснабжения и </a:t>
            </a:r>
            <a:r>
              <a:rPr lang="ru-RU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пищеприготовления</a:t>
            </a:r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2021 – 2025 годы;</a:t>
            </a:r>
          </a:p>
          <a:p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комплексный план развития электроэнергетической сферы до 2025 года с учетом ввода Белорусской атомной электростанции;</a:t>
            </a:r>
          </a:p>
          <a:p>
            <a:r>
              <a:rPr lang="ru-RU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</a:t>
            </a:r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энергетической безопасности Республики Беларусь;</a:t>
            </a:r>
          </a:p>
          <a:p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концепция развития электрогенерирующих мощностей и электрических сетей на период до 2030 года;</a:t>
            </a:r>
          </a:p>
          <a:p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программа по энергосбережению на 2021 – 2025 годы.</a:t>
            </a:r>
          </a:p>
          <a:p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5433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научно-технических программ реализуется ряд проектов по следующим направлениям: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разработка технологии и оборудования для производства горючих материалов из вторичных и возобновляемых ресурсов;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создание энергетического оборудования, где в качестве топлива применяются возобновляемые источники энергии;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разработка и внедрение технологий и оборудования для производства </a:t>
            </a:r>
          </a:p>
        </p:txBody>
      </p:sp>
    </p:spTree>
    <p:extLst>
      <p:ext uri="{BB962C8B-B14F-4D97-AF65-F5344CB8AC3E}">
        <p14:creationId xmlns:p14="http://schemas.microsoft.com/office/powerpoint/2010/main" val="578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603" y="1598886"/>
            <a:ext cx="9394129" cy="39528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 время инновационная деятельность в мировой энергетической системе сопровождается формированием многоуровневой инновационной инфраструктуры с широкой географией размещения ее элементов, целью которой является объединение разных по профилю организаций и научных коллективов в рамках решения возрастающих по сложности задач инновационного развития отрасли. Интеграция в эту активно развивающуюся инфраструктуру отечественных энергетических компаний является важнейшим условием повышения уровня их технологического развития и обеспечения конкурентоспособности.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2108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4716" y="30654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316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 ПОНЯТИЕ О НАУЧНО-ИССЛЕДОВАТЕЛЬСКОЙ И ИННОВАЦИОННОЙ ДЕЯТЕЛЬНОСТИ</vt:lpstr>
      <vt:lpstr>Одними из первых ученых, которые отметили, что экономическое развитие основано на создании и распространении инноваций, были Шумпетер и Кондратьев. Шумпетер по праву считается основоположником теории инноваций. Согласно его теории, форма и содержание развития регулируются понятием создания новых комбинаций, которое охватывает пять случаев: </vt:lpstr>
      <vt:lpstr>Зарубежный опыт управления инновациями</vt:lpstr>
      <vt:lpstr>НАУЧНО-ИССЛЕДОВАТЕЛЬСКАЯ ДЕЯТЕЛЬНОСТЬ В РЕСПУБЛИКЕ БЕЛАРУСЬ</vt:lpstr>
      <vt:lpstr>В настоящее время государственная поддержка развития энергетики осуществляется в рамках следующих программ:</vt:lpstr>
      <vt:lpstr>В рамках научно-технических программ реализуется ряд проектов по следующим направлениям: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Marisha</dc:creator>
  <cp:lastModifiedBy>pasha</cp:lastModifiedBy>
  <cp:revision>19</cp:revision>
  <dcterms:created xsi:type="dcterms:W3CDTF">2022-10-16T16:19:36Z</dcterms:created>
  <dcterms:modified xsi:type="dcterms:W3CDTF">2022-10-17T11:37:09Z</dcterms:modified>
</cp:coreProperties>
</file>