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8" r:id="rId2"/>
    <p:sldId id="319" r:id="rId3"/>
    <p:sldId id="324" r:id="rId4"/>
    <p:sldId id="326" r:id="rId5"/>
    <p:sldId id="300" r:id="rId6"/>
    <p:sldId id="321" r:id="rId7"/>
    <p:sldId id="336" r:id="rId8"/>
    <p:sldId id="327" r:id="rId9"/>
    <p:sldId id="328" r:id="rId10"/>
    <p:sldId id="329" r:id="rId11"/>
    <p:sldId id="323" r:id="rId12"/>
    <p:sldId id="330" r:id="rId13"/>
    <p:sldId id="331" r:id="rId14"/>
    <p:sldId id="332" r:id="rId15"/>
    <p:sldId id="333" r:id="rId16"/>
    <p:sldId id="334" r:id="rId17"/>
    <p:sldId id="33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845E"/>
    <a:srgbClr val="36AC5D"/>
    <a:srgbClr val="ABD0BF"/>
    <a:srgbClr val="747F83"/>
    <a:srgbClr val="B6AF9D"/>
    <a:srgbClr val="949494"/>
    <a:srgbClr val="ADD0CA"/>
    <a:srgbClr val="522F35"/>
    <a:srgbClr val="FFFFFF"/>
    <a:srgbClr val="D6C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98EE99-EFEC-4B83-A38E-C45C8530F03F}" v="235" dt="2021-11-15T06:27:35.7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199" autoAdjust="0"/>
  </p:normalViewPr>
  <p:slideViewPr>
    <p:cSldViewPr snapToGrid="0">
      <p:cViewPr varScale="1">
        <p:scale>
          <a:sx n="92" d="100"/>
          <a:sy n="92" d="100"/>
        </p:scale>
        <p:origin x="1278" y="96"/>
      </p:cViewPr>
      <p:guideLst>
        <p:guide orient="horz" pos="218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ya Kaliy" userId="b38b191c-84c0-42c4-a17b-70bee457a8a9" providerId="ADAL" clId="{D0559107-8A9E-4FB9-B7F6-1319CC60E17A}"/>
    <pc:docChg chg="undo custSel delSld modSld">
      <pc:chgData name="Victorya Kaliy" userId="b38b191c-84c0-42c4-a17b-70bee457a8a9" providerId="ADAL" clId="{D0559107-8A9E-4FB9-B7F6-1319CC60E17A}" dt="2021-06-14T11:13:51.347" v="482" actId="20577"/>
      <pc:docMkLst>
        <pc:docMk/>
      </pc:docMkLst>
      <pc:sldChg chg="addSp modSp mod">
        <pc:chgData name="Victorya Kaliy" userId="b38b191c-84c0-42c4-a17b-70bee457a8a9" providerId="ADAL" clId="{D0559107-8A9E-4FB9-B7F6-1319CC60E17A}" dt="2021-06-14T11:13:51.347" v="482" actId="20577"/>
        <pc:sldMkLst>
          <pc:docMk/>
          <pc:sldMk cId="1678487205" sldId="256"/>
        </pc:sldMkLst>
        <pc:spChg chg="add mod">
          <ac:chgData name="Victorya Kaliy" userId="b38b191c-84c0-42c4-a17b-70bee457a8a9" providerId="ADAL" clId="{D0559107-8A9E-4FB9-B7F6-1319CC60E17A}" dt="2021-06-14T11:13:51.347" v="482" actId="20577"/>
          <ac:spMkLst>
            <pc:docMk/>
            <pc:sldMk cId="1678487205" sldId="256"/>
            <ac:spMk id="20" creationId="{95817D02-0DFE-47D4-A424-313C0B548A3B}"/>
          </ac:spMkLst>
        </pc:spChg>
        <pc:spChg chg="mod">
          <ac:chgData name="Victorya Kaliy" userId="b38b191c-84c0-42c4-a17b-70bee457a8a9" providerId="ADAL" clId="{D0559107-8A9E-4FB9-B7F6-1319CC60E17A}" dt="2021-06-14T11:09:16.726" v="470" actId="20577"/>
          <ac:spMkLst>
            <pc:docMk/>
            <pc:sldMk cId="1678487205" sldId="256"/>
            <ac:spMk id="30" creationId="{41032E79-B581-401D-AC2D-FC28DD3F952A}"/>
          </ac:spMkLst>
        </pc:spChg>
        <pc:spChg chg="mod">
          <ac:chgData name="Victorya Kaliy" userId="b38b191c-84c0-42c4-a17b-70bee457a8a9" providerId="ADAL" clId="{D0559107-8A9E-4FB9-B7F6-1319CC60E17A}" dt="2021-06-14T11:09:28.055" v="473" actId="1076"/>
          <ac:spMkLst>
            <pc:docMk/>
            <pc:sldMk cId="1678487205" sldId="256"/>
            <ac:spMk id="31" creationId="{AB3E682E-6444-47C4-86B8-5FF7FDB2C0BB}"/>
          </ac:spMkLst>
        </pc:spChg>
        <pc:spChg chg="mod">
          <ac:chgData name="Victorya Kaliy" userId="b38b191c-84c0-42c4-a17b-70bee457a8a9" providerId="ADAL" clId="{D0559107-8A9E-4FB9-B7F6-1319CC60E17A}" dt="2021-06-14T11:09:32.496" v="474" actId="255"/>
          <ac:spMkLst>
            <pc:docMk/>
            <pc:sldMk cId="1678487205" sldId="256"/>
            <ac:spMk id="32" creationId="{EEA1A821-D6EF-4B25-9E75-E037C2B2EEED}"/>
          </ac:spMkLst>
        </pc:spChg>
      </pc:sldChg>
      <pc:sldChg chg="del">
        <pc:chgData name="Victorya Kaliy" userId="b38b191c-84c0-42c4-a17b-70bee457a8a9" providerId="ADAL" clId="{D0559107-8A9E-4FB9-B7F6-1319CC60E17A}" dt="2021-06-14T05:53:19.486" v="175" actId="47"/>
        <pc:sldMkLst>
          <pc:docMk/>
          <pc:sldMk cId="690817163" sldId="257"/>
        </pc:sldMkLst>
      </pc:sldChg>
      <pc:sldChg chg="del">
        <pc:chgData name="Victorya Kaliy" userId="b38b191c-84c0-42c4-a17b-70bee457a8a9" providerId="ADAL" clId="{D0559107-8A9E-4FB9-B7F6-1319CC60E17A}" dt="2021-06-14T05:53:40.513" v="180" actId="47"/>
        <pc:sldMkLst>
          <pc:docMk/>
          <pc:sldMk cId="2079298458" sldId="278"/>
        </pc:sldMkLst>
      </pc:sldChg>
      <pc:sldChg chg="del">
        <pc:chgData name="Victorya Kaliy" userId="b38b191c-84c0-42c4-a17b-70bee457a8a9" providerId="ADAL" clId="{D0559107-8A9E-4FB9-B7F6-1319CC60E17A}" dt="2021-06-14T05:53:38.466" v="179" actId="47"/>
        <pc:sldMkLst>
          <pc:docMk/>
          <pc:sldMk cId="3862887459" sldId="295"/>
        </pc:sldMkLst>
      </pc:sldChg>
      <pc:sldChg chg="del">
        <pc:chgData name="Victorya Kaliy" userId="b38b191c-84c0-42c4-a17b-70bee457a8a9" providerId="ADAL" clId="{D0559107-8A9E-4FB9-B7F6-1319CC60E17A}" dt="2021-06-14T05:53:35.488" v="177" actId="47"/>
        <pc:sldMkLst>
          <pc:docMk/>
          <pc:sldMk cId="1280329023" sldId="298"/>
        </pc:sldMkLst>
      </pc:sldChg>
      <pc:sldChg chg="del">
        <pc:chgData name="Victorya Kaliy" userId="b38b191c-84c0-42c4-a17b-70bee457a8a9" providerId="ADAL" clId="{D0559107-8A9E-4FB9-B7F6-1319CC60E17A}" dt="2021-06-14T05:53:36.614" v="178" actId="47"/>
        <pc:sldMkLst>
          <pc:docMk/>
          <pc:sldMk cId="3437922632" sldId="299"/>
        </pc:sldMkLst>
      </pc:sldChg>
      <pc:sldChg chg="del">
        <pc:chgData name="Victorya Kaliy" userId="b38b191c-84c0-42c4-a17b-70bee457a8a9" providerId="ADAL" clId="{D0559107-8A9E-4FB9-B7F6-1319CC60E17A}" dt="2021-06-14T05:53:34.131" v="176" actId="47"/>
        <pc:sldMkLst>
          <pc:docMk/>
          <pc:sldMk cId="2337871749" sldId="302"/>
        </pc:sldMkLst>
      </pc:sldChg>
      <pc:sldChg chg="addSp delSp modSp mod modAnim">
        <pc:chgData name="Victorya Kaliy" userId="b38b191c-84c0-42c4-a17b-70bee457a8a9" providerId="ADAL" clId="{D0559107-8A9E-4FB9-B7F6-1319CC60E17A}" dt="2021-06-14T07:41:15.124" v="463"/>
        <pc:sldMkLst>
          <pc:docMk/>
          <pc:sldMk cId="1440602370" sldId="307"/>
        </pc:sldMkLst>
        <pc:spChg chg="add mod">
          <ac:chgData name="Victorya Kaliy" userId="b38b191c-84c0-42c4-a17b-70bee457a8a9" providerId="ADAL" clId="{D0559107-8A9E-4FB9-B7F6-1319CC60E17A}" dt="2021-06-14T07:27:08.698" v="291" actId="1076"/>
          <ac:spMkLst>
            <pc:docMk/>
            <pc:sldMk cId="1440602370" sldId="307"/>
            <ac:spMk id="15" creationId="{EA75532F-C33C-48E6-BC79-1DB215F5F33A}"/>
          </ac:spMkLst>
        </pc:spChg>
        <pc:spChg chg="add mod">
          <ac:chgData name="Victorya Kaliy" userId="b38b191c-84c0-42c4-a17b-70bee457a8a9" providerId="ADAL" clId="{D0559107-8A9E-4FB9-B7F6-1319CC60E17A}" dt="2021-06-14T07:27:08.698" v="291" actId="1076"/>
          <ac:spMkLst>
            <pc:docMk/>
            <pc:sldMk cId="1440602370" sldId="307"/>
            <ac:spMk id="16" creationId="{E0CB24BA-7D4E-4F58-915D-E66725A2350B}"/>
          </ac:spMkLst>
        </pc:spChg>
        <pc:spChg chg="add mod">
          <ac:chgData name="Victorya Kaliy" userId="b38b191c-84c0-42c4-a17b-70bee457a8a9" providerId="ADAL" clId="{D0559107-8A9E-4FB9-B7F6-1319CC60E17A}" dt="2021-06-14T07:27:12.006" v="292" actId="1076"/>
          <ac:spMkLst>
            <pc:docMk/>
            <pc:sldMk cId="1440602370" sldId="307"/>
            <ac:spMk id="18" creationId="{7700D10C-D9E7-4223-A9A3-C136D67D04B4}"/>
          </ac:spMkLst>
        </pc:spChg>
        <pc:spChg chg="add mod">
          <ac:chgData name="Victorya Kaliy" userId="b38b191c-84c0-42c4-a17b-70bee457a8a9" providerId="ADAL" clId="{D0559107-8A9E-4FB9-B7F6-1319CC60E17A}" dt="2021-06-14T07:27:14.409" v="293" actId="1076"/>
          <ac:spMkLst>
            <pc:docMk/>
            <pc:sldMk cId="1440602370" sldId="307"/>
            <ac:spMk id="20" creationId="{B489CA0B-DEEC-494A-8A91-6393F039026C}"/>
          </ac:spMkLst>
        </pc:spChg>
        <pc:spChg chg="add mod">
          <ac:chgData name="Victorya Kaliy" userId="b38b191c-84c0-42c4-a17b-70bee457a8a9" providerId="ADAL" clId="{D0559107-8A9E-4FB9-B7F6-1319CC60E17A}" dt="2021-06-14T07:34:16.443" v="400" actId="1035"/>
          <ac:spMkLst>
            <pc:docMk/>
            <pc:sldMk cId="1440602370" sldId="307"/>
            <ac:spMk id="37" creationId="{6E68A85E-BA70-41EF-8947-386F4CB38288}"/>
          </ac:spMkLst>
        </pc:spChg>
        <pc:spChg chg="add mod">
          <ac:chgData name="Victorya Kaliy" userId="b38b191c-84c0-42c4-a17b-70bee457a8a9" providerId="ADAL" clId="{D0559107-8A9E-4FB9-B7F6-1319CC60E17A}" dt="2021-06-14T07:34:10.947" v="389" actId="1076"/>
          <ac:spMkLst>
            <pc:docMk/>
            <pc:sldMk cId="1440602370" sldId="307"/>
            <ac:spMk id="47" creationId="{9927AA7B-246D-4450-8124-D4F07F06A349}"/>
          </ac:spMkLst>
        </pc:spChg>
        <pc:graphicFrameChg chg="add del mod">
          <ac:chgData name="Victorya Kaliy" userId="b38b191c-84c0-42c4-a17b-70bee457a8a9" providerId="ADAL" clId="{D0559107-8A9E-4FB9-B7F6-1319CC60E17A}" dt="2021-06-14T07:19:50.545" v="205" actId="478"/>
          <ac:graphicFrameMkLst>
            <pc:docMk/>
            <pc:sldMk cId="1440602370" sldId="307"/>
            <ac:graphicFrameMk id="9" creationId="{289CEE5E-A346-4F4F-A71D-417D71FE7A24}"/>
          </ac:graphicFrameMkLst>
        </pc:graphicFrameChg>
        <pc:picChg chg="add del mod">
          <ac:chgData name="Victorya Kaliy" userId="b38b191c-84c0-42c4-a17b-70bee457a8a9" providerId="ADAL" clId="{D0559107-8A9E-4FB9-B7F6-1319CC60E17A}" dt="2021-06-14T07:14:35.685" v="200"/>
          <ac:picMkLst>
            <pc:docMk/>
            <pc:sldMk cId="1440602370" sldId="307"/>
            <ac:picMk id="2" creationId="{91F72F4A-69E2-4F38-9C22-E89D85777495}"/>
          </ac:picMkLst>
        </pc:picChg>
        <pc:picChg chg="add mod">
          <ac:chgData name="Victorya Kaliy" userId="b38b191c-84c0-42c4-a17b-70bee457a8a9" providerId="ADAL" clId="{D0559107-8A9E-4FB9-B7F6-1319CC60E17A}" dt="2021-06-14T07:36:01.009" v="408" actId="166"/>
          <ac:picMkLst>
            <pc:docMk/>
            <pc:sldMk cId="1440602370" sldId="307"/>
            <ac:picMk id="8" creationId="{C9F935DC-CD25-40A3-8197-621877668DD9}"/>
          </ac:picMkLst>
        </pc:picChg>
        <pc:picChg chg="add mod">
          <ac:chgData name="Victorya Kaliy" userId="b38b191c-84c0-42c4-a17b-70bee457a8a9" providerId="ADAL" clId="{D0559107-8A9E-4FB9-B7F6-1319CC60E17A}" dt="2021-06-14T07:26:54.105" v="286" actId="1076"/>
          <ac:picMkLst>
            <pc:docMk/>
            <pc:sldMk cId="1440602370" sldId="307"/>
            <ac:picMk id="11" creationId="{2A25A193-62A6-4F8C-9DF4-9DD046D7C6D0}"/>
          </ac:picMkLst>
        </pc:picChg>
        <pc:picChg chg="add mod">
          <ac:chgData name="Victorya Kaliy" userId="b38b191c-84c0-42c4-a17b-70bee457a8a9" providerId="ADAL" clId="{D0559107-8A9E-4FB9-B7F6-1319CC60E17A}" dt="2021-06-14T07:36:19.193" v="411" actId="1076"/>
          <ac:picMkLst>
            <pc:docMk/>
            <pc:sldMk cId="1440602370" sldId="307"/>
            <ac:picMk id="21" creationId="{39FB7FFD-F5E2-4E58-A12E-12998D9231A6}"/>
          </ac:picMkLst>
        </pc:picChg>
        <pc:picChg chg="add mod">
          <ac:chgData name="Victorya Kaliy" userId="b38b191c-84c0-42c4-a17b-70bee457a8a9" providerId="ADAL" clId="{D0559107-8A9E-4FB9-B7F6-1319CC60E17A}" dt="2021-06-14T07:37:08.543" v="417" actId="1076"/>
          <ac:picMkLst>
            <pc:docMk/>
            <pc:sldMk cId="1440602370" sldId="307"/>
            <ac:picMk id="22" creationId="{0C79EF7A-B624-44D3-B261-4345130839ED}"/>
          </ac:picMkLst>
        </pc:picChg>
        <pc:picChg chg="add mod">
          <ac:chgData name="Victorya Kaliy" userId="b38b191c-84c0-42c4-a17b-70bee457a8a9" providerId="ADAL" clId="{D0559107-8A9E-4FB9-B7F6-1319CC60E17A}" dt="2021-06-14T07:37:51.913" v="423" actId="1076"/>
          <ac:picMkLst>
            <pc:docMk/>
            <pc:sldMk cId="1440602370" sldId="307"/>
            <ac:picMk id="23" creationId="{DDC4F5A3-4DE9-4178-8FC6-73EC9A0B31BF}"/>
          </ac:picMkLst>
        </pc:picChg>
        <pc:picChg chg="add mod">
          <ac:chgData name="Victorya Kaliy" userId="b38b191c-84c0-42c4-a17b-70bee457a8a9" providerId="ADAL" clId="{D0559107-8A9E-4FB9-B7F6-1319CC60E17A}" dt="2021-06-14T07:35:26.055" v="404" actId="166"/>
          <ac:picMkLst>
            <pc:docMk/>
            <pc:sldMk cId="1440602370" sldId="307"/>
            <ac:picMk id="1026" creationId="{9804A593-2D23-440B-895D-692A3157D17C}"/>
          </ac:picMkLst>
        </pc:picChg>
        <pc:picChg chg="add mod">
          <ac:chgData name="Victorya Kaliy" userId="b38b191c-84c0-42c4-a17b-70bee457a8a9" providerId="ADAL" clId="{D0559107-8A9E-4FB9-B7F6-1319CC60E17A}" dt="2021-06-14T07:26:57.674" v="288" actId="1076"/>
          <ac:picMkLst>
            <pc:docMk/>
            <pc:sldMk cId="1440602370" sldId="307"/>
            <ac:picMk id="1028" creationId="{16175638-6538-492F-B1D2-479D70C5F3B0}"/>
          </ac:picMkLst>
        </pc:picChg>
        <pc:picChg chg="add del mod">
          <ac:chgData name="Victorya Kaliy" userId="b38b191c-84c0-42c4-a17b-70bee457a8a9" providerId="ADAL" clId="{D0559107-8A9E-4FB9-B7F6-1319CC60E17A}" dt="2021-06-14T07:21:18.696" v="226" actId="478"/>
          <ac:picMkLst>
            <pc:docMk/>
            <pc:sldMk cId="1440602370" sldId="307"/>
            <ac:picMk id="1030" creationId="{D8446986-4019-4A83-8C83-F45C338E7EC7}"/>
          </ac:picMkLst>
        </pc:picChg>
        <pc:picChg chg="add mod">
          <ac:chgData name="Victorya Kaliy" userId="b38b191c-84c0-42c4-a17b-70bee457a8a9" providerId="ADAL" clId="{D0559107-8A9E-4FB9-B7F6-1319CC60E17A}" dt="2021-06-14T07:27:38.930" v="297" actId="1076"/>
          <ac:picMkLst>
            <pc:docMk/>
            <pc:sldMk cId="1440602370" sldId="307"/>
            <ac:picMk id="1032" creationId="{329851A2-EE08-4C0F-9673-AF73D38E06F5}"/>
          </ac:picMkLst>
        </pc:picChg>
        <pc:picChg chg="add mod">
          <ac:chgData name="Victorya Kaliy" userId="b38b191c-84c0-42c4-a17b-70bee457a8a9" providerId="ADAL" clId="{D0559107-8A9E-4FB9-B7F6-1319CC60E17A}" dt="2021-06-14T07:27:38.930" v="297" actId="1076"/>
          <ac:picMkLst>
            <pc:docMk/>
            <pc:sldMk cId="1440602370" sldId="307"/>
            <ac:picMk id="1034" creationId="{5AE0EB83-8FEA-4079-ACE1-8332DDB3BE15}"/>
          </ac:picMkLst>
        </pc:picChg>
        <pc:picChg chg="add mod">
          <ac:chgData name="Victorya Kaliy" userId="b38b191c-84c0-42c4-a17b-70bee457a8a9" providerId="ADAL" clId="{D0559107-8A9E-4FB9-B7F6-1319CC60E17A}" dt="2021-06-14T07:27:38.930" v="297" actId="1076"/>
          <ac:picMkLst>
            <pc:docMk/>
            <pc:sldMk cId="1440602370" sldId="307"/>
            <ac:picMk id="1036" creationId="{DB285407-0901-4491-946E-703F88DF4E51}"/>
          </ac:picMkLst>
        </pc:picChg>
        <pc:cxnChg chg="add del mod">
          <ac:chgData name="Victorya Kaliy" userId="b38b191c-84c0-42c4-a17b-70bee457a8a9" providerId="ADAL" clId="{D0559107-8A9E-4FB9-B7F6-1319CC60E17A}" dt="2021-06-14T07:28:11.045" v="299" actId="11529"/>
          <ac:cxnSpMkLst>
            <pc:docMk/>
            <pc:sldMk cId="1440602370" sldId="307"/>
            <ac:cxnSpMk id="12" creationId="{C49915CC-1851-452C-AF17-D0B739512017}"/>
          </ac:cxnSpMkLst>
        </pc:cxnChg>
        <pc:cxnChg chg="add del mod">
          <ac:chgData name="Victorya Kaliy" userId="b38b191c-84c0-42c4-a17b-70bee457a8a9" providerId="ADAL" clId="{D0559107-8A9E-4FB9-B7F6-1319CC60E17A}" dt="2021-06-14T07:28:19.872" v="301" actId="11529"/>
          <ac:cxnSpMkLst>
            <pc:docMk/>
            <pc:sldMk cId="1440602370" sldId="307"/>
            <ac:cxnSpMk id="14" creationId="{EE079EE4-7DB8-4B23-9210-161A110C98DB}"/>
          </ac:cxnSpMkLst>
        </pc:cxnChg>
        <pc:cxnChg chg="add mod">
          <ac:chgData name="Victorya Kaliy" userId="b38b191c-84c0-42c4-a17b-70bee457a8a9" providerId="ADAL" clId="{D0559107-8A9E-4FB9-B7F6-1319CC60E17A}" dt="2021-06-14T07:34:22.526" v="402" actId="14100"/>
          <ac:cxnSpMkLst>
            <pc:docMk/>
            <pc:sldMk cId="1440602370" sldId="307"/>
            <ac:cxnSpMk id="19" creationId="{F622FEC2-96B4-4E24-8B16-7803B757FC4A}"/>
          </ac:cxnSpMkLst>
        </pc:cxnChg>
        <pc:cxnChg chg="add mod">
          <ac:chgData name="Victorya Kaliy" userId="b38b191c-84c0-42c4-a17b-70bee457a8a9" providerId="ADAL" clId="{D0559107-8A9E-4FB9-B7F6-1319CC60E17A}" dt="2021-06-14T07:34:16.443" v="400" actId="1035"/>
          <ac:cxnSpMkLst>
            <pc:docMk/>
            <pc:sldMk cId="1440602370" sldId="307"/>
            <ac:cxnSpMk id="25" creationId="{4A788747-2F64-44EE-88C5-8B3BDE9F0F40}"/>
          </ac:cxnSpMkLst>
        </pc:cxnChg>
        <pc:cxnChg chg="add mod">
          <ac:chgData name="Victorya Kaliy" userId="b38b191c-84c0-42c4-a17b-70bee457a8a9" providerId="ADAL" clId="{D0559107-8A9E-4FB9-B7F6-1319CC60E17A}" dt="2021-06-14T07:34:25.870" v="403" actId="14100"/>
          <ac:cxnSpMkLst>
            <pc:docMk/>
            <pc:sldMk cId="1440602370" sldId="307"/>
            <ac:cxnSpMk id="27" creationId="{90819E12-85B4-4F03-A432-13FBE49A6B72}"/>
          </ac:cxnSpMkLst>
        </pc:cxnChg>
        <pc:cxnChg chg="add mod">
          <ac:chgData name="Victorya Kaliy" userId="b38b191c-84c0-42c4-a17b-70bee457a8a9" providerId="ADAL" clId="{D0559107-8A9E-4FB9-B7F6-1319CC60E17A}" dt="2021-06-14T07:30:05.550" v="312" actId="108"/>
          <ac:cxnSpMkLst>
            <pc:docMk/>
            <pc:sldMk cId="1440602370" sldId="307"/>
            <ac:cxnSpMk id="29" creationId="{C91A84DE-C24E-46C2-934A-AC5DEA7A169A}"/>
          </ac:cxnSpMkLst>
        </pc:cxnChg>
        <pc:cxnChg chg="add mod">
          <ac:chgData name="Victorya Kaliy" userId="b38b191c-84c0-42c4-a17b-70bee457a8a9" providerId="ADAL" clId="{D0559107-8A9E-4FB9-B7F6-1319CC60E17A}" dt="2021-06-14T07:30:01.885" v="310" actId="108"/>
          <ac:cxnSpMkLst>
            <pc:docMk/>
            <pc:sldMk cId="1440602370" sldId="307"/>
            <ac:cxnSpMk id="34" creationId="{504F5B6D-F7DF-4316-9540-E8B141872B63}"/>
          </ac:cxnSpMkLst>
        </pc:cxnChg>
        <pc:cxnChg chg="add mod">
          <ac:chgData name="Victorya Kaliy" userId="b38b191c-84c0-42c4-a17b-70bee457a8a9" providerId="ADAL" clId="{D0559107-8A9E-4FB9-B7F6-1319CC60E17A}" dt="2021-06-14T07:33:33.414" v="362" actId="14100"/>
          <ac:cxnSpMkLst>
            <pc:docMk/>
            <pc:sldMk cId="1440602370" sldId="307"/>
            <ac:cxnSpMk id="43" creationId="{BDA75D3F-CFB2-49F2-A5B5-555151C150C7}"/>
          </ac:cxnSpMkLst>
        </pc:cxnChg>
        <pc:cxnChg chg="add mod">
          <ac:chgData name="Victorya Kaliy" userId="b38b191c-84c0-42c4-a17b-70bee457a8a9" providerId="ADAL" clId="{D0559107-8A9E-4FB9-B7F6-1319CC60E17A}" dt="2021-06-14T07:33:41.511" v="365" actId="14100"/>
          <ac:cxnSpMkLst>
            <pc:docMk/>
            <pc:sldMk cId="1440602370" sldId="307"/>
            <ac:cxnSpMk id="45" creationId="{2CE68F9D-5B71-4988-9F62-64F86973EE03}"/>
          </ac:cxnSpMkLst>
        </pc:cxnChg>
      </pc:sldChg>
      <pc:sldChg chg="addSp delSp modSp mod modAnim">
        <pc:chgData name="Victorya Kaliy" userId="b38b191c-84c0-42c4-a17b-70bee457a8a9" providerId="ADAL" clId="{D0559107-8A9E-4FB9-B7F6-1319CC60E17A}" dt="2021-06-14T05:51:37.311" v="174" actId="1037"/>
        <pc:sldMkLst>
          <pc:docMk/>
          <pc:sldMk cId="2106411472" sldId="308"/>
        </pc:sldMkLst>
        <pc:spChg chg="mod">
          <ac:chgData name="Victorya Kaliy" userId="b38b191c-84c0-42c4-a17b-70bee457a8a9" providerId="ADAL" clId="{D0559107-8A9E-4FB9-B7F6-1319CC60E17A}" dt="2021-06-14T05:40:03.220" v="95" actId="207"/>
          <ac:spMkLst>
            <pc:docMk/>
            <pc:sldMk cId="2106411472" sldId="308"/>
            <ac:spMk id="6" creationId="{033854AC-CE60-499B-B0E9-3F27F5120CA1}"/>
          </ac:spMkLst>
        </pc:spChg>
        <pc:spChg chg="mod">
          <ac:chgData name="Victorya Kaliy" userId="b38b191c-84c0-42c4-a17b-70bee457a8a9" providerId="ADAL" clId="{D0559107-8A9E-4FB9-B7F6-1319CC60E17A}" dt="2021-06-14T05:51:37.311" v="174" actId="1037"/>
          <ac:spMkLst>
            <pc:docMk/>
            <pc:sldMk cId="2106411472" sldId="308"/>
            <ac:spMk id="8" creationId="{39A3FDDF-44A3-49B7-9BEC-C53073DD9C52}"/>
          </ac:spMkLst>
        </pc:spChg>
        <pc:spChg chg="mod">
          <ac:chgData name="Victorya Kaliy" userId="b38b191c-84c0-42c4-a17b-70bee457a8a9" providerId="ADAL" clId="{D0559107-8A9E-4FB9-B7F6-1319CC60E17A}" dt="2021-06-14T05:40:03.220" v="95" actId="207"/>
          <ac:spMkLst>
            <pc:docMk/>
            <pc:sldMk cId="2106411472" sldId="308"/>
            <ac:spMk id="9" creationId="{750B1B09-4D77-42F1-8E73-11F9146D492C}"/>
          </ac:spMkLst>
        </pc:spChg>
        <pc:spChg chg="mod">
          <ac:chgData name="Victorya Kaliy" userId="b38b191c-84c0-42c4-a17b-70bee457a8a9" providerId="ADAL" clId="{D0559107-8A9E-4FB9-B7F6-1319CC60E17A}" dt="2021-06-14T05:51:37.311" v="174" actId="1037"/>
          <ac:spMkLst>
            <pc:docMk/>
            <pc:sldMk cId="2106411472" sldId="308"/>
            <ac:spMk id="11" creationId="{314BC381-1AEE-4770-8355-9C32BAEA6743}"/>
          </ac:spMkLst>
        </pc:spChg>
        <pc:picChg chg="add del mod modCrop">
          <ac:chgData name="Victorya Kaliy" userId="b38b191c-84c0-42c4-a17b-70bee457a8a9" providerId="ADAL" clId="{D0559107-8A9E-4FB9-B7F6-1319CC60E17A}" dt="2021-06-14T05:37:24.711" v="11" actId="478"/>
          <ac:picMkLst>
            <pc:docMk/>
            <pc:sldMk cId="2106411472" sldId="308"/>
            <ac:picMk id="5" creationId="{E9850D85-DD9C-4B34-B7E9-11D43058149B}"/>
          </ac:picMkLst>
        </pc:picChg>
        <pc:picChg chg="add del mod">
          <ac:chgData name="Victorya Kaliy" userId="b38b191c-84c0-42c4-a17b-70bee457a8a9" providerId="ADAL" clId="{D0559107-8A9E-4FB9-B7F6-1319CC60E17A}" dt="2021-06-14T05:34:25.661" v="2" actId="478"/>
          <ac:picMkLst>
            <pc:docMk/>
            <pc:sldMk cId="2106411472" sldId="308"/>
            <ac:picMk id="1026" creationId="{FFC262CD-3275-4AE2-9466-2D6A4BAC433A}"/>
          </ac:picMkLst>
        </pc:picChg>
        <pc:picChg chg="add del mod">
          <ac:chgData name="Victorya Kaliy" userId="b38b191c-84c0-42c4-a17b-70bee457a8a9" providerId="ADAL" clId="{D0559107-8A9E-4FB9-B7F6-1319CC60E17A}" dt="2021-06-14T05:51:02.649" v="133" actId="478"/>
          <ac:picMkLst>
            <pc:docMk/>
            <pc:sldMk cId="2106411472" sldId="308"/>
            <ac:picMk id="1028" creationId="{CFDF8314-97B1-443E-B0A3-9BD85A6FDE3A}"/>
          </ac:picMkLst>
        </pc:picChg>
        <pc:picChg chg="add mod">
          <ac:chgData name="Victorya Kaliy" userId="b38b191c-84c0-42c4-a17b-70bee457a8a9" providerId="ADAL" clId="{D0559107-8A9E-4FB9-B7F6-1319CC60E17A}" dt="2021-06-14T05:51:27.059" v="140" actId="14100"/>
          <ac:picMkLst>
            <pc:docMk/>
            <pc:sldMk cId="2106411472" sldId="308"/>
            <ac:picMk id="1030" creationId="{58F7231C-39BE-4C00-94B3-C3E88A9DCBA0}"/>
          </ac:picMkLst>
        </pc:picChg>
      </pc:sldChg>
      <pc:sldChg chg="modSp mod">
        <pc:chgData name="Victorya Kaliy" userId="b38b191c-84c0-42c4-a17b-70bee457a8a9" providerId="ADAL" clId="{D0559107-8A9E-4FB9-B7F6-1319CC60E17A}" dt="2021-06-14T06:03:57.981" v="190" actId="20577"/>
        <pc:sldMkLst>
          <pc:docMk/>
          <pc:sldMk cId="1971639299" sldId="309"/>
        </pc:sldMkLst>
        <pc:spChg chg="mod">
          <ac:chgData name="Victorya Kaliy" userId="b38b191c-84c0-42c4-a17b-70bee457a8a9" providerId="ADAL" clId="{D0559107-8A9E-4FB9-B7F6-1319CC60E17A}" dt="2021-06-14T06:03:57.981" v="190" actId="20577"/>
          <ac:spMkLst>
            <pc:docMk/>
            <pc:sldMk cId="1971639299" sldId="309"/>
            <ac:spMk id="6" creationId="{677E7AAA-FF86-4F0B-9B0D-C69B8E33337A}"/>
          </ac:spMkLst>
        </pc:spChg>
      </pc:sldChg>
      <pc:sldChg chg="modSp">
        <pc:chgData name="Victorya Kaliy" userId="b38b191c-84c0-42c4-a17b-70bee457a8a9" providerId="ADAL" clId="{D0559107-8A9E-4FB9-B7F6-1319CC60E17A}" dt="2021-06-14T05:53:56.534" v="181" actId="14100"/>
        <pc:sldMkLst>
          <pc:docMk/>
          <pc:sldMk cId="371430085" sldId="310"/>
        </pc:sldMkLst>
        <pc:graphicFrameChg chg="mod">
          <ac:chgData name="Victorya Kaliy" userId="b38b191c-84c0-42c4-a17b-70bee457a8a9" providerId="ADAL" clId="{D0559107-8A9E-4FB9-B7F6-1319CC60E17A}" dt="2021-06-14T05:53:56.534" v="181" actId="14100"/>
          <ac:graphicFrameMkLst>
            <pc:docMk/>
            <pc:sldMk cId="371430085" sldId="310"/>
            <ac:graphicFrameMk id="5" creationId="{6EB16B30-F67C-48F5-81C4-9C4ACD1CC02E}"/>
          </ac:graphicFrameMkLst>
        </pc:graphicFrameChg>
      </pc:sldChg>
    </pc:docChg>
  </pc:docChgLst>
  <pc:docChgLst>
    <pc:chgData name="Victorya Kaliy" userId="b38b191c-84c0-42c4-a17b-70bee457a8a9" providerId="ADAL" clId="{813DFD96-A210-4600-BEAC-401079FE33FF}"/>
    <pc:docChg chg="undo custSel addSld delSld modSld sldOrd">
      <pc:chgData name="Victorya Kaliy" userId="b38b191c-84c0-42c4-a17b-70bee457a8a9" providerId="ADAL" clId="{813DFD96-A210-4600-BEAC-401079FE33FF}" dt="2021-06-14T14:04:50.004" v="1875" actId="732"/>
      <pc:docMkLst>
        <pc:docMk/>
      </pc:docMkLst>
      <pc:sldChg chg="modSp mod modTransition modAnim">
        <pc:chgData name="Victorya Kaliy" userId="b38b191c-84c0-42c4-a17b-70bee457a8a9" providerId="ADAL" clId="{813DFD96-A210-4600-BEAC-401079FE33FF}" dt="2021-06-13T21:26:26.135" v="1426"/>
        <pc:sldMkLst>
          <pc:docMk/>
          <pc:sldMk cId="1678487205" sldId="256"/>
        </pc:sldMkLst>
        <pc:spChg chg="mod">
          <ac:chgData name="Victorya Kaliy" userId="b38b191c-84c0-42c4-a17b-70bee457a8a9" providerId="ADAL" clId="{813DFD96-A210-4600-BEAC-401079FE33FF}" dt="2021-06-13T14:47:19.999" v="88" actId="313"/>
          <ac:spMkLst>
            <pc:docMk/>
            <pc:sldMk cId="1678487205" sldId="256"/>
            <ac:spMk id="29" creationId="{92DB296E-FF94-4D95-985C-6130D694A21A}"/>
          </ac:spMkLst>
        </pc:spChg>
        <pc:spChg chg="mod">
          <ac:chgData name="Victorya Kaliy" userId="b38b191c-84c0-42c4-a17b-70bee457a8a9" providerId="ADAL" clId="{813DFD96-A210-4600-BEAC-401079FE33FF}" dt="2021-06-13T14:46:10.378" v="3" actId="1076"/>
          <ac:spMkLst>
            <pc:docMk/>
            <pc:sldMk cId="1678487205" sldId="256"/>
            <ac:spMk id="31" creationId="{AB3E682E-6444-47C4-86B8-5FF7FDB2C0BB}"/>
          </ac:spMkLst>
        </pc:spChg>
        <pc:spChg chg="mod">
          <ac:chgData name="Victorya Kaliy" userId="b38b191c-84c0-42c4-a17b-70bee457a8a9" providerId="ADAL" clId="{813DFD96-A210-4600-BEAC-401079FE33FF}" dt="2021-06-13T14:46:30.751" v="16" actId="1076"/>
          <ac:spMkLst>
            <pc:docMk/>
            <pc:sldMk cId="1678487205" sldId="256"/>
            <ac:spMk id="32" creationId="{EEA1A821-D6EF-4B25-9E75-E037C2B2EEED}"/>
          </ac:spMkLst>
        </pc:spChg>
      </pc:sldChg>
      <pc:sldChg chg="addSp delSp modSp mod ord modTransition modShow">
        <pc:chgData name="Victorya Kaliy" userId="b38b191c-84c0-42c4-a17b-70bee457a8a9" providerId="ADAL" clId="{813DFD96-A210-4600-BEAC-401079FE33FF}" dt="2021-06-13T21:26:26.135" v="1426"/>
        <pc:sldMkLst>
          <pc:docMk/>
          <pc:sldMk cId="690817163" sldId="257"/>
        </pc:sldMkLst>
        <pc:spChg chg="mod">
          <ac:chgData name="Victorya Kaliy" userId="b38b191c-84c0-42c4-a17b-70bee457a8a9" providerId="ADAL" clId="{813DFD96-A210-4600-BEAC-401079FE33FF}" dt="2021-06-13T19:39:41.127" v="168" actId="2711"/>
          <ac:spMkLst>
            <pc:docMk/>
            <pc:sldMk cId="690817163" sldId="257"/>
            <ac:spMk id="4" creationId="{7B1CC1FD-DAE3-45CD-8288-68983CB9CAD3}"/>
          </ac:spMkLst>
        </pc:spChg>
        <pc:spChg chg="add mod">
          <ac:chgData name="Victorya Kaliy" userId="b38b191c-84c0-42c4-a17b-70bee457a8a9" providerId="ADAL" clId="{813DFD96-A210-4600-BEAC-401079FE33FF}" dt="2021-06-13T19:41:03.409" v="171" actId="255"/>
          <ac:spMkLst>
            <pc:docMk/>
            <pc:sldMk cId="690817163" sldId="257"/>
            <ac:spMk id="5" creationId="{FD1AB32C-B0F3-43FC-BAF7-68BD0C700A6F}"/>
          </ac:spMkLst>
        </pc:spChg>
        <pc:picChg chg="add mod">
          <ac:chgData name="Victorya Kaliy" userId="b38b191c-84c0-42c4-a17b-70bee457a8a9" providerId="ADAL" clId="{813DFD96-A210-4600-BEAC-401079FE33FF}" dt="2021-06-13T19:22:59.990" v="144" actId="1076"/>
          <ac:picMkLst>
            <pc:docMk/>
            <pc:sldMk cId="690817163" sldId="257"/>
            <ac:picMk id="2" creationId="{389B4F20-DC81-4840-A129-17CACD328B08}"/>
          </ac:picMkLst>
        </pc:picChg>
        <pc:picChg chg="del">
          <ac:chgData name="Victorya Kaliy" userId="b38b191c-84c0-42c4-a17b-70bee457a8a9" providerId="ADAL" clId="{813DFD96-A210-4600-BEAC-401079FE33FF}" dt="2021-06-13T19:09:08.688" v="89" actId="478"/>
          <ac:picMkLst>
            <pc:docMk/>
            <pc:sldMk cId="690817163" sldId="257"/>
            <ac:picMk id="3" creationId="{00000000-0000-0000-0000-000000000000}"/>
          </ac:picMkLst>
        </pc:picChg>
        <pc:picChg chg="add del mod">
          <ac:chgData name="Victorya Kaliy" userId="b38b191c-84c0-42c4-a17b-70bee457a8a9" providerId="ADAL" clId="{813DFD96-A210-4600-BEAC-401079FE33FF}" dt="2021-06-13T19:39:29.730" v="165" actId="478"/>
          <ac:picMkLst>
            <pc:docMk/>
            <pc:sldMk cId="690817163" sldId="257"/>
            <ac:picMk id="7" creationId="{74DC63DB-20AD-48E8-AC83-D854A7C91AD0}"/>
          </ac:picMkLst>
        </pc:picChg>
        <pc:picChg chg="add del mod">
          <ac:chgData name="Victorya Kaliy" userId="b38b191c-84c0-42c4-a17b-70bee457a8a9" providerId="ADAL" clId="{813DFD96-A210-4600-BEAC-401079FE33FF}" dt="2021-06-13T19:10:19.620" v="95" actId="478"/>
          <ac:picMkLst>
            <pc:docMk/>
            <pc:sldMk cId="690817163" sldId="257"/>
            <ac:picMk id="8" creationId="{66B2D6EC-349D-4C7E-98F8-36710EC29860}"/>
          </ac:picMkLst>
        </pc:picChg>
        <pc:picChg chg="add del mod">
          <ac:chgData name="Victorya Kaliy" userId="b38b191c-84c0-42c4-a17b-70bee457a8a9" providerId="ADAL" clId="{813DFD96-A210-4600-BEAC-401079FE33FF}" dt="2021-06-13T19:10:19.252" v="94" actId="478"/>
          <ac:picMkLst>
            <pc:docMk/>
            <pc:sldMk cId="690817163" sldId="257"/>
            <ac:picMk id="10" creationId="{83A34CAD-91F6-4674-861B-B57D916A0023}"/>
          </ac:picMkLst>
        </pc:picChg>
        <pc:picChg chg="add del mod">
          <ac:chgData name="Victorya Kaliy" userId="b38b191c-84c0-42c4-a17b-70bee457a8a9" providerId="ADAL" clId="{813DFD96-A210-4600-BEAC-401079FE33FF}" dt="2021-06-13T19:10:18.884" v="93" actId="478"/>
          <ac:picMkLst>
            <pc:docMk/>
            <pc:sldMk cId="690817163" sldId="257"/>
            <ac:picMk id="11" creationId="{0C36E4A1-1798-48E4-8A82-3B2A4196B8AA}"/>
          </ac:picMkLst>
        </pc:picChg>
        <pc:picChg chg="add del mod">
          <ac:chgData name="Victorya Kaliy" userId="b38b191c-84c0-42c4-a17b-70bee457a8a9" providerId="ADAL" clId="{813DFD96-A210-4600-BEAC-401079FE33FF}" dt="2021-06-13T19:10:18.387" v="92" actId="478"/>
          <ac:picMkLst>
            <pc:docMk/>
            <pc:sldMk cId="690817163" sldId="257"/>
            <ac:picMk id="12" creationId="{7C3A4FA7-D416-478A-ACE8-BAD296E52D87}"/>
          </ac:picMkLst>
        </pc:picChg>
        <pc:picChg chg="add del mod">
          <ac:chgData name="Victorya Kaliy" userId="b38b191c-84c0-42c4-a17b-70bee457a8a9" providerId="ADAL" clId="{813DFD96-A210-4600-BEAC-401079FE33FF}" dt="2021-06-13T19:39:29.282" v="164" actId="478"/>
          <ac:picMkLst>
            <pc:docMk/>
            <pc:sldMk cId="690817163" sldId="257"/>
            <ac:picMk id="13" creationId="{BC9B79FF-9A1E-4AA5-A44C-5A15294991DE}"/>
          </ac:picMkLst>
        </pc:picChg>
        <pc:picChg chg="add mod">
          <ac:chgData name="Victorya Kaliy" userId="b38b191c-84c0-42c4-a17b-70bee457a8a9" providerId="ADAL" clId="{813DFD96-A210-4600-BEAC-401079FE33FF}" dt="2021-06-13T19:39:33.220" v="166"/>
          <ac:picMkLst>
            <pc:docMk/>
            <pc:sldMk cId="690817163" sldId="257"/>
            <ac:picMk id="14" creationId="{DE401302-DB7A-44DC-A428-121429DDC89E}"/>
          </ac:picMkLst>
        </pc:picChg>
      </pc:sldChg>
      <pc:sldChg chg="addSp modSp del">
        <pc:chgData name="Victorya Kaliy" userId="b38b191c-84c0-42c4-a17b-70bee457a8a9" providerId="ADAL" clId="{813DFD96-A210-4600-BEAC-401079FE33FF}" dt="2021-06-13T21:21:29.834" v="1290" actId="47"/>
        <pc:sldMkLst>
          <pc:docMk/>
          <pc:sldMk cId="1200655607" sldId="260"/>
        </pc:sldMkLst>
        <pc:picChg chg="add mod">
          <ac:chgData name="Victorya Kaliy" userId="b38b191c-84c0-42c4-a17b-70bee457a8a9" providerId="ADAL" clId="{813DFD96-A210-4600-BEAC-401079FE33FF}" dt="2021-06-13T19:23:32.084" v="159"/>
          <ac:picMkLst>
            <pc:docMk/>
            <pc:sldMk cId="1200655607" sldId="260"/>
            <ac:picMk id="10" creationId="{4D15DD76-1949-449D-A866-7068711F0528}"/>
          </ac:picMkLst>
        </pc:picChg>
      </pc:sldChg>
      <pc:sldChg chg="addSp modSp del">
        <pc:chgData name="Victorya Kaliy" userId="b38b191c-84c0-42c4-a17b-70bee457a8a9" providerId="ADAL" clId="{813DFD96-A210-4600-BEAC-401079FE33FF}" dt="2021-06-13T21:21:27.588" v="1288" actId="47"/>
        <pc:sldMkLst>
          <pc:docMk/>
          <pc:sldMk cId="2599873572" sldId="261"/>
        </pc:sldMkLst>
        <pc:picChg chg="add mod">
          <ac:chgData name="Victorya Kaliy" userId="b38b191c-84c0-42c4-a17b-70bee457a8a9" providerId="ADAL" clId="{813DFD96-A210-4600-BEAC-401079FE33FF}" dt="2021-06-13T19:23:29.973" v="157"/>
          <ac:picMkLst>
            <pc:docMk/>
            <pc:sldMk cId="2599873572" sldId="261"/>
            <ac:picMk id="13" creationId="{1F1DBAD4-BB72-479A-911A-5FFF73DD49C8}"/>
          </ac:picMkLst>
        </pc:picChg>
      </pc:sldChg>
      <pc:sldChg chg="addSp modSp ord modTransition">
        <pc:chgData name="Victorya Kaliy" userId="b38b191c-84c0-42c4-a17b-70bee457a8a9" providerId="ADAL" clId="{813DFD96-A210-4600-BEAC-401079FE33FF}" dt="2021-06-13T21:26:26.135" v="1426"/>
        <pc:sldMkLst>
          <pc:docMk/>
          <pc:sldMk cId="2770492718" sldId="264"/>
        </pc:sldMkLst>
        <pc:picChg chg="add mod">
          <ac:chgData name="Victorya Kaliy" userId="b38b191c-84c0-42c4-a17b-70bee457a8a9" providerId="ADAL" clId="{813DFD96-A210-4600-BEAC-401079FE33FF}" dt="2021-06-13T19:23:33.152" v="160"/>
          <ac:picMkLst>
            <pc:docMk/>
            <pc:sldMk cId="2770492718" sldId="264"/>
            <ac:picMk id="22" creationId="{C1CFCB89-8480-4023-BF51-7DDBB76C5617}"/>
          </ac:picMkLst>
        </pc:picChg>
      </pc:sldChg>
      <pc:sldChg chg="addSp modSp del mod">
        <pc:chgData name="Victorya Kaliy" userId="b38b191c-84c0-42c4-a17b-70bee457a8a9" providerId="ADAL" clId="{813DFD96-A210-4600-BEAC-401079FE33FF}" dt="2021-06-13T20:35:33.707" v="716" actId="47"/>
        <pc:sldMkLst>
          <pc:docMk/>
          <pc:sldMk cId="2811405007" sldId="267"/>
        </pc:sldMkLst>
        <pc:picChg chg="add mod">
          <ac:chgData name="Victorya Kaliy" userId="b38b191c-84c0-42c4-a17b-70bee457a8a9" providerId="ADAL" clId="{813DFD96-A210-4600-BEAC-401079FE33FF}" dt="2021-06-13T19:23:13.928" v="148" actId="1035"/>
          <ac:picMkLst>
            <pc:docMk/>
            <pc:sldMk cId="2811405007" sldId="267"/>
            <ac:picMk id="4" creationId="{548DF41B-5F99-4304-920C-9EB200A413F8}"/>
          </ac:picMkLst>
        </pc:picChg>
      </pc:sldChg>
      <pc:sldChg chg="addSp modSp del">
        <pc:chgData name="Victorya Kaliy" userId="b38b191c-84c0-42c4-a17b-70bee457a8a9" providerId="ADAL" clId="{813DFD96-A210-4600-BEAC-401079FE33FF}" dt="2021-06-13T21:21:28.708" v="1289" actId="47"/>
        <pc:sldMkLst>
          <pc:docMk/>
          <pc:sldMk cId="349870736" sldId="269"/>
        </pc:sldMkLst>
        <pc:picChg chg="add mod">
          <ac:chgData name="Victorya Kaliy" userId="b38b191c-84c0-42c4-a17b-70bee457a8a9" providerId="ADAL" clId="{813DFD96-A210-4600-BEAC-401079FE33FF}" dt="2021-06-13T19:23:31.271" v="158"/>
          <ac:picMkLst>
            <pc:docMk/>
            <pc:sldMk cId="349870736" sldId="269"/>
            <ac:picMk id="15" creationId="{12DAEE82-17A0-4B7F-B351-F6714BA8A429}"/>
          </ac:picMkLst>
        </pc:picChg>
      </pc:sldChg>
      <pc:sldChg chg="addSp modSp modTransition">
        <pc:chgData name="Victorya Kaliy" userId="b38b191c-84c0-42c4-a17b-70bee457a8a9" providerId="ADAL" clId="{813DFD96-A210-4600-BEAC-401079FE33FF}" dt="2021-06-13T21:26:26.135" v="1426"/>
        <pc:sldMkLst>
          <pc:docMk/>
          <pc:sldMk cId="2079298458" sldId="278"/>
        </pc:sldMkLst>
        <pc:picChg chg="add mod">
          <ac:chgData name="Victorya Kaliy" userId="b38b191c-84c0-42c4-a17b-70bee457a8a9" providerId="ADAL" clId="{813DFD96-A210-4600-BEAC-401079FE33FF}" dt="2021-06-13T19:23:23.098" v="152"/>
          <ac:picMkLst>
            <pc:docMk/>
            <pc:sldMk cId="2079298458" sldId="278"/>
            <ac:picMk id="21" creationId="{D7F4760B-46E2-49F7-971A-406BE4F768C2}"/>
          </ac:picMkLst>
        </pc:picChg>
      </pc:sldChg>
      <pc:sldChg chg="addSp modSp del">
        <pc:chgData name="Victorya Kaliy" userId="b38b191c-84c0-42c4-a17b-70bee457a8a9" providerId="ADAL" clId="{813DFD96-A210-4600-BEAC-401079FE33FF}" dt="2021-06-13T21:21:44.305" v="1293" actId="47"/>
        <pc:sldMkLst>
          <pc:docMk/>
          <pc:sldMk cId="1992231493" sldId="289"/>
        </pc:sldMkLst>
        <pc:picChg chg="add mod">
          <ac:chgData name="Victorya Kaliy" userId="b38b191c-84c0-42c4-a17b-70bee457a8a9" providerId="ADAL" clId="{813DFD96-A210-4600-BEAC-401079FE33FF}" dt="2021-06-13T19:23:25.771" v="154"/>
          <ac:picMkLst>
            <pc:docMk/>
            <pc:sldMk cId="1992231493" sldId="289"/>
            <ac:picMk id="4" creationId="{4F9848BF-291B-49EF-9091-B688976398A2}"/>
          </ac:picMkLst>
        </pc:picChg>
      </pc:sldChg>
      <pc:sldChg chg="addSp modSp del">
        <pc:chgData name="Victorya Kaliy" userId="b38b191c-84c0-42c4-a17b-70bee457a8a9" providerId="ADAL" clId="{813DFD96-A210-4600-BEAC-401079FE33FF}" dt="2021-06-13T20:35:30.328" v="715" actId="47"/>
        <pc:sldMkLst>
          <pc:docMk/>
          <pc:sldMk cId="3791745877" sldId="291"/>
        </pc:sldMkLst>
        <pc:picChg chg="add mod">
          <ac:chgData name="Victorya Kaliy" userId="b38b191c-84c0-42c4-a17b-70bee457a8a9" providerId="ADAL" clId="{813DFD96-A210-4600-BEAC-401079FE33FF}" dt="2021-06-13T19:23:11.215" v="145"/>
          <ac:picMkLst>
            <pc:docMk/>
            <pc:sldMk cId="3791745877" sldId="291"/>
            <ac:picMk id="4" creationId="{117BFE34-F19E-4B71-AEE2-9CEF3AEC0E5E}"/>
          </ac:picMkLst>
        </pc:picChg>
      </pc:sldChg>
      <pc:sldChg chg="addSp modSp del">
        <pc:chgData name="Victorya Kaliy" userId="b38b191c-84c0-42c4-a17b-70bee457a8a9" providerId="ADAL" clId="{813DFD96-A210-4600-BEAC-401079FE33FF}" dt="2021-06-13T21:21:42.928" v="1292" actId="47"/>
        <pc:sldMkLst>
          <pc:docMk/>
          <pc:sldMk cId="2390133063" sldId="293"/>
        </pc:sldMkLst>
        <pc:picChg chg="add mod">
          <ac:chgData name="Victorya Kaliy" userId="b38b191c-84c0-42c4-a17b-70bee457a8a9" providerId="ADAL" clId="{813DFD96-A210-4600-BEAC-401079FE33FF}" dt="2021-06-13T19:23:27.158" v="155"/>
          <ac:picMkLst>
            <pc:docMk/>
            <pc:sldMk cId="2390133063" sldId="293"/>
            <ac:picMk id="4" creationId="{C0DC58E2-C308-4762-A7C6-4C831F5388EF}"/>
          </ac:picMkLst>
        </pc:picChg>
      </pc:sldChg>
      <pc:sldChg chg="addSp modSp del">
        <pc:chgData name="Victorya Kaliy" userId="b38b191c-84c0-42c4-a17b-70bee457a8a9" providerId="ADAL" clId="{813DFD96-A210-4600-BEAC-401079FE33FF}" dt="2021-06-13T21:21:33.408" v="1291" actId="47"/>
        <pc:sldMkLst>
          <pc:docMk/>
          <pc:sldMk cId="603488305" sldId="294"/>
        </pc:sldMkLst>
        <pc:picChg chg="add mod">
          <ac:chgData name="Victorya Kaliy" userId="b38b191c-84c0-42c4-a17b-70bee457a8a9" providerId="ADAL" clId="{813DFD96-A210-4600-BEAC-401079FE33FF}" dt="2021-06-13T19:23:28.503" v="156"/>
          <ac:picMkLst>
            <pc:docMk/>
            <pc:sldMk cId="603488305" sldId="294"/>
            <ac:picMk id="4" creationId="{2D4B4DE3-54FF-4FB6-AA56-4FED0C1AA313}"/>
          </ac:picMkLst>
        </pc:picChg>
      </pc:sldChg>
      <pc:sldChg chg="addSp modSp modTransition">
        <pc:chgData name="Victorya Kaliy" userId="b38b191c-84c0-42c4-a17b-70bee457a8a9" providerId="ADAL" clId="{813DFD96-A210-4600-BEAC-401079FE33FF}" dt="2021-06-13T21:26:26.135" v="1426"/>
        <pc:sldMkLst>
          <pc:docMk/>
          <pc:sldMk cId="3862887459" sldId="295"/>
        </pc:sldMkLst>
        <pc:picChg chg="add mod">
          <ac:chgData name="Victorya Kaliy" userId="b38b191c-84c0-42c4-a17b-70bee457a8a9" providerId="ADAL" clId="{813DFD96-A210-4600-BEAC-401079FE33FF}" dt="2021-06-13T19:23:21.324" v="151"/>
          <ac:picMkLst>
            <pc:docMk/>
            <pc:sldMk cId="3862887459" sldId="295"/>
            <ac:picMk id="4" creationId="{75A3B648-0E60-452B-8155-1613EF980BF0}"/>
          </ac:picMkLst>
        </pc:picChg>
      </pc:sldChg>
      <pc:sldChg chg="addSp modSp del">
        <pc:chgData name="Victorya Kaliy" userId="b38b191c-84c0-42c4-a17b-70bee457a8a9" providerId="ADAL" clId="{813DFD96-A210-4600-BEAC-401079FE33FF}" dt="2021-06-13T21:21:45.450" v="1294" actId="47"/>
        <pc:sldMkLst>
          <pc:docMk/>
          <pc:sldMk cId="213711901" sldId="297"/>
        </pc:sldMkLst>
        <pc:picChg chg="add mod">
          <ac:chgData name="Victorya Kaliy" userId="b38b191c-84c0-42c4-a17b-70bee457a8a9" providerId="ADAL" clId="{813DFD96-A210-4600-BEAC-401079FE33FF}" dt="2021-06-13T19:23:24.373" v="153"/>
          <ac:picMkLst>
            <pc:docMk/>
            <pc:sldMk cId="213711901" sldId="297"/>
            <ac:picMk id="4" creationId="{565D0146-F2EF-43CF-AAE6-0460726B0900}"/>
          </ac:picMkLst>
        </pc:picChg>
      </pc:sldChg>
      <pc:sldChg chg="addSp modSp modTransition">
        <pc:chgData name="Victorya Kaliy" userId="b38b191c-84c0-42c4-a17b-70bee457a8a9" providerId="ADAL" clId="{813DFD96-A210-4600-BEAC-401079FE33FF}" dt="2021-06-13T21:26:26.135" v="1426"/>
        <pc:sldMkLst>
          <pc:docMk/>
          <pc:sldMk cId="1280329023" sldId="298"/>
        </pc:sldMkLst>
        <pc:picChg chg="add mod">
          <ac:chgData name="Victorya Kaliy" userId="b38b191c-84c0-42c4-a17b-70bee457a8a9" providerId="ADAL" clId="{813DFD96-A210-4600-BEAC-401079FE33FF}" dt="2021-06-13T19:23:18.303" v="149"/>
          <ac:picMkLst>
            <pc:docMk/>
            <pc:sldMk cId="1280329023" sldId="298"/>
            <ac:picMk id="9" creationId="{826F4E76-D8EF-4BFB-8462-95EB8DECE184}"/>
          </ac:picMkLst>
        </pc:picChg>
      </pc:sldChg>
      <pc:sldChg chg="addSp modSp modTransition">
        <pc:chgData name="Victorya Kaliy" userId="b38b191c-84c0-42c4-a17b-70bee457a8a9" providerId="ADAL" clId="{813DFD96-A210-4600-BEAC-401079FE33FF}" dt="2021-06-13T21:26:26.135" v="1426"/>
        <pc:sldMkLst>
          <pc:docMk/>
          <pc:sldMk cId="3437922632" sldId="299"/>
        </pc:sldMkLst>
        <pc:picChg chg="add mod">
          <ac:chgData name="Victorya Kaliy" userId="b38b191c-84c0-42c4-a17b-70bee457a8a9" providerId="ADAL" clId="{813DFD96-A210-4600-BEAC-401079FE33FF}" dt="2021-06-13T19:23:20.035" v="150"/>
          <ac:picMkLst>
            <pc:docMk/>
            <pc:sldMk cId="3437922632" sldId="299"/>
            <ac:picMk id="8" creationId="{280B8B54-FBE0-439E-AA98-20C5533CFD6F}"/>
          </ac:picMkLst>
        </pc:picChg>
      </pc:sldChg>
      <pc:sldChg chg="addSp delSp modSp new mod modTransition">
        <pc:chgData name="Victorya Kaliy" userId="b38b191c-84c0-42c4-a17b-70bee457a8a9" providerId="ADAL" clId="{813DFD96-A210-4600-BEAC-401079FE33FF}" dt="2021-06-13T21:26:26.135" v="1426"/>
        <pc:sldMkLst>
          <pc:docMk/>
          <pc:sldMk cId="3301254666" sldId="300"/>
        </pc:sldMkLst>
        <pc:spChg chg="del">
          <ac:chgData name="Victorya Kaliy" userId="b38b191c-84c0-42c4-a17b-70bee457a8a9" providerId="ADAL" clId="{813DFD96-A210-4600-BEAC-401079FE33FF}" dt="2021-06-13T21:15:49.544" v="1183" actId="478"/>
          <ac:spMkLst>
            <pc:docMk/>
            <pc:sldMk cId="3301254666" sldId="300"/>
            <ac:spMk id="2" creationId="{E640FAF9-1A58-4790-88AE-9629DAA0A3E1}"/>
          </ac:spMkLst>
        </pc:spChg>
        <pc:spChg chg="add mod">
          <ac:chgData name="Victorya Kaliy" userId="b38b191c-84c0-42c4-a17b-70bee457a8a9" providerId="ADAL" clId="{813DFD96-A210-4600-BEAC-401079FE33FF}" dt="2021-06-13T20:09:49.199" v="506" actId="20577"/>
          <ac:spMkLst>
            <pc:docMk/>
            <pc:sldMk cId="3301254666" sldId="300"/>
            <ac:spMk id="4" creationId="{76AD4322-5C7F-49C1-8D96-4FCC7D35EB93}"/>
          </ac:spMkLst>
        </pc:spChg>
        <pc:spChg chg="add mod">
          <ac:chgData name="Victorya Kaliy" userId="b38b191c-84c0-42c4-a17b-70bee457a8a9" providerId="ADAL" clId="{813DFD96-A210-4600-BEAC-401079FE33FF}" dt="2021-06-13T20:12:31.518" v="643" actId="20577"/>
          <ac:spMkLst>
            <pc:docMk/>
            <pc:sldMk cId="3301254666" sldId="300"/>
            <ac:spMk id="5" creationId="{D22ABA50-F467-45B7-9E12-C9F5752DA7E5}"/>
          </ac:spMkLst>
        </pc:spChg>
        <pc:spChg chg="add mod">
          <ac:chgData name="Victorya Kaliy" userId="b38b191c-84c0-42c4-a17b-70bee457a8a9" providerId="ADAL" clId="{813DFD96-A210-4600-BEAC-401079FE33FF}" dt="2021-06-13T20:20:06" v="681"/>
          <ac:spMkLst>
            <pc:docMk/>
            <pc:sldMk cId="3301254666" sldId="300"/>
            <ac:spMk id="6" creationId="{F85EE89F-59BC-47E6-8AA2-0387C5E8A598}"/>
          </ac:spMkLst>
        </pc:spChg>
        <pc:picChg chg="add mod">
          <ac:chgData name="Victorya Kaliy" userId="b38b191c-84c0-42c4-a17b-70bee457a8a9" providerId="ADAL" clId="{813DFD96-A210-4600-BEAC-401079FE33FF}" dt="2021-06-13T19:39:25.306" v="162"/>
          <ac:picMkLst>
            <pc:docMk/>
            <pc:sldMk cId="3301254666" sldId="300"/>
            <ac:picMk id="3" creationId="{238F634D-ABA8-469B-846C-FFE735CE4D6B}"/>
          </ac:picMkLst>
        </pc:picChg>
      </pc:sldChg>
      <pc:sldChg chg="addSp delSp modSp add mod modTransition modAnim">
        <pc:chgData name="Victorya Kaliy" userId="b38b191c-84c0-42c4-a17b-70bee457a8a9" providerId="ADAL" clId="{813DFD96-A210-4600-BEAC-401079FE33FF}" dt="2021-06-13T21:26:26.135" v="1426"/>
        <pc:sldMkLst>
          <pc:docMk/>
          <pc:sldMk cId="875672015" sldId="301"/>
        </pc:sldMkLst>
        <pc:spChg chg="add mod">
          <ac:chgData name="Victorya Kaliy" userId="b38b191c-84c0-42c4-a17b-70bee457a8a9" providerId="ADAL" clId="{813DFD96-A210-4600-BEAC-401079FE33FF}" dt="2021-06-13T21:13:23.730" v="1127" actId="1076"/>
          <ac:spMkLst>
            <pc:docMk/>
            <pc:sldMk cId="875672015" sldId="301"/>
            <ac:spMk id="6" creationId="{7AC1E8B1-BEE8-46A4-BE39-9AE81FB45D71}"/>
          </ac:spMkLst>
        </pc:spChg>
        <pc:spChg chg="add mod">
          <ac:chgData name="Victorya Kaliy" userId="b38b191c-84c0-42c4-a17b-70bee457a8a9" providerId="ADAL" clId="{813DFD96-A210-4600-BEAC-401079FE33FF}" dt="2021-06-13T21:13:49.040" v="1141" actId="1076"/>
          <ac:spMkLst>
            <pc:docMk/>
            <pc:sldMk cId="875672015" sldId="301"/>
            <ac:spMk id="10" creationId="{D08AE84D-3264-46BB-B511-F34FB29C344D}"/>
          </ac:spMkLst>
        </pc:spChg>
        <pc:spChg chg="add mod">
          <ac:chgData name="Victorya Kaliy" userId="b38b191c-84c0-42c4-a17b-70bee457a8a9" providerId="ADAL" clId="{813DFD96-A210-4600-BEAC-401079FE33FF}" dt="2021-06-13T21:13:55.791" v="1144" actId="14100"/>
          <ac:spMkLst>
            <pc:docMk/>
            <pc:sldMk cId="875672015" sldId="301"/>
            <ac:spMk id="11" creationId="{17CD61DB-FB28-441F-801E-3502D548D742}"/>
          </ac:spMkLst>
        </pc:spChg>
        <pc:spChg chg="add mod">
          <ac:chgData name="Victorya Kaliy" userId="b38b191c-84c0-42c4-a17b-70bee457a8a9" providerId="ADAL" clId="{813DFD96-A210-4600-BEAC-401079FE33FF}" dt="2021-06-13T21:13:29.344" v="1130" actId="1076"/>
          <ac:spMkLst>
            <pc:docMk/>
            <pc:sldMk cId="875672015" sldId="301"/>
            <ac:spMk id="12" creationId="{CB51A552-259A-4F4B-9D9E-63584A64CD9D}"/>
          </ac:spMkLst>
        </pc:spChg>
        <pc:spChg chg="add mod">
          <ac:chgData name="Victorya Kaliy" userId="b38b191c-84c0-42c4-a17b-70bee457a8a9" providerId="ADAL" clId="{813DFD96-A210-4600-BEAC-401079FE33FF}" dt="2021-06-13T21:13:35.703" v="1133" actId="1076"/>
          <ac:spMkLst>
            <pc:docMk/>
            <pc:sldMk cId="875672015" sldId="301"/>
            <ac:spMk id="13" creationId="{5E2871BB-A158-428B-8DB9-9A6FC88445ED}"/>
          </ac:spMkLst>
        </pc:spChg>
        <pc:spChg chg="add mod">
          <ac:chgData name="Victorya Kaliy" userId="b38b191c-84c0-42c4-a17b-70bee457a8a9" providerId="ADAL" clId="{813DFD96-A210-4600-BEAC-401079FE33FF}" dt="2021-06-13T21:13:41.464" v="1136" actId="1076"/>
          <ac:spMkLst>
            <pc:docMk/>
            <pc:sldMk cId="875672015" sldId="301"/>
            <ac:spMk id="15" creationId="{4612D96A-92DD-429D-ABBA-2EA0273603CB}"/>
          </ac:spMkLst>
        </pc:spChg>
        <pc:graphicFrameChg chg="add del mod">
          <ac:chgData name="Victorya Kaliy" userId="b38b191c-84c0-42c4-a17b-70bee457a8a9" providerId="ADAL" clId="{813DFD96-A210-4600-BEAC-401079FE33FF}" dt="2021-06-13T21:12:14.966" v="1109"/>
          <ac:graphicFrameMkLst>
            <pc:docMk/>
            <pc:sldMk cId="875672015" sldId="301"/>
            <ac:graphicFrameMk id="8" creationId="{1862C21C-0552-4284-A60D-77F060A8423F}"/>
          </ac:graphicFrameMkLst>
        </pc:graphicFrameChg>
        <pc:graphicFrameChg chg="add del mod">
          <ac:chgData name="Victorya Kaliy" userId="b38b191c-84c0-42c4-a17b-70bee457a8a9" providerId="ADAL" clId="{813DFD96-A210-4600-BEAC-401079FE33FF}" dt="2021-06-13T21:12:25.491" v="1111" actId="478"/>
          <ac:graphicFrameMkLst>
            <pc:docMk/>
            <pc:sldMk cId="875672015" sldId="301"/>
            <ac:graphicFrameMk id="16" creationId="{4D058B0C-A633-4031-8B90-78FE7F3E98A2}"/>
          </ac:graphicFrameMkLst>
        </pc:graphicFrameChg>
        <pc:graphicFrameChg chg="add del mod">
          <ac:chgData name="Victorya Kaliy" userId="b38b191c-84c0-42c4-a17b-70bee457a8a9" providerId="ADAL" clId="{813DFD96-A210-4600-BEAC-401079FE33FF}" dt="2021-06-13T21:12:26.014" v="1114"/>
          <ac:graphicFrameMkLst>
            <pc:docMk/>
            <pc:sldMk cId="875672015" sldId="301"/>
            <ac:graphicFrameMk id="17" creationId="{3FE67978-8454-47DA-BBEE-7E4C92199C64}"/>
          </ac:graphicFrameMkLst>
        </pc:graphicFrameChg>
        <pc:graphicFrameChg chg="add del mod">
          <ac:chgData name="Victorya Kaliy" userId="b38b191c-84c0-42c4-a17b-70bee457a8a9" providerId="ADAL" clId="{813DFD96-A210-4600-BEAC-401079FE33FF}" dt="2021-06-13T21:12:42.560" v="1116" actId="478"/>
          <ac:graphicFrameMkLst>
            <pc:docMk/>
            <pc:sldMk cId="875672015" sldId="301"/>
            <ac:graphicFrameMk id="18" creationId="{12BB86DB-6782-4FF2-9A33-165041116877}"/>
          </ac:graphicFrameMkLst>
        </pc:graphicFrameChg>
        <pc:graphicFrameChg chg="add del mod">
          <ac:chgData name="Victorya Kaliy" userId="b38b191c-84c0-42c4-a17b-70bee457a8a9" providerId="ADAL" clId="{813DFD96-A210-4600-BEAC-401079FE33FF}" dt="2021-06-13T21:12:43.073" v="1119"/>
          <ac:graphicFrameMkLst>
            <pc:docMk/>
            <pc:sldMk cId="875672015" sldId="301"/>
            <ac:graphicFrameMk id="19" creationId="{0ADA9D37-B801-4986-8452-640191C2A864}"/>
          </ac:graphicFrameMkLst>
        </pc:graphicFrameChg>
        <pc:graphicFrameChg chg="add mod ord">
          <ac:chgData name="Victorya Kaliy" userId="b38b191c-84c0-42c4-a17b-70bee457a8a9" providerId="ADAL" clId="{813DFD96-A210-4600-BEAC-401079FE33FF}" dt="2021-06-13T21:13:43.184" v="1138" actId="1076"/>
          <ac:graphicFrameMkLst>
            <pc:docMk/>
            <pc:sldMk cId="875672015" sldId="301"/>
            <ac:graphicFrameMk id="20" creationId="{D5D17F9C-3DC2-46EA-9B44-BC4A1BB85FD6}"/>
          </ac:graphicFrameMkLst>
        </pc:graphicFrameChg>
        <pc:picChg chg="del">
          <ac:chgData name="Victorya Kaliy" userId="b38b191c-84c0-42c4-a17b-70bee457a8a9" providerId="ADAL" clId="{813DFD96-A210-4600-BEAC-401079FE33FF}" dt="2021-06-13T19:41:22.170" v="173" actId="478"/>
          <ac:picMkLst>
            <pc:docMk/>
            <pc:sldMk cId="875672015" sldId="301"/>
            <ac:picMk id="2" creationId="{389B4F20-DC81-4840-A129-17CACD328B08}"/>
          </ac:picMkLst>
        </pc:picChg>
        <pc:picChg chg="add del mod ord modCrop">
          <ac:chgData name="Victorya Kaliy" userId="b38b191c-84c0-42c4-a17b-70bee457a8a9" providerId="ADAL" clId="{813DFD96-A210-4600-BEAC-401079FE33FF}" dt="2021-06-13T19:49:21.375" v="236" actId="478"/>
          <ac:picMkLst>
            <pc:docMk/>
            <pc:sldMk cId="875672015" sldId="301"/>
            <ac:picMk id="3" creationId="{BCE61F01-8EA3-486E-B0C9-75E996651520}"/>
          </ac:picMkLst>
        </pc:picChg>
        <pc:picChg chg="add del mod ord">
          <ac:chgData name="Victorya Kaliy" userId="b38b191c-84c0-42c4-a17b-70bee457a8a9" providerId="ADAL" clId="{813DFD96-A210-4600-BEAC-401079FE33FF}" dt="2021-06-13T21:12:13.327" v="1106" actId="478"/>
          <ac:picMkLst>
            <pc:docMk/>
            <pc:sldMk cId="875672015" sldId="301"/>
            <ac:picMk id="7" creationId="{3492C65C-086A-4D92-A660-4B2133AC64EE}"/>
          </ac:picMkLst>
        </pc:picChg>
      </pc:sldChg>
      <pc:sldChg chg="addSp delSp modSp add mod ord modTransition modShow">
        <pc:chgData name="Victorya Kaliy" userId="b38b191c-84c0-42c4-a17b-70bee457a8a9" providerId="ADAL" clId="{813DFD96-A210-4600-BEAC-401079FE33FF}" dt="2021-06-13T21:26:26.135" v="1426"/>
        <pc:sldMkLst>
          <pc:docMk/>
          <pc:sldMk cId="2337871749" sldId="302"/>
        </pc:sldMkLst>
        <pc:spChg chg="mod">
          <ac:chgData name="Victorya Kaliy" userId="b38b191c-84c0-42c4-a17b-70bee457a8a9" providerId="ADAL" clId="{813DFD96-A210-4600-BEAC-401079FE33FF}" dt="2021-06-13T20:19:27.518" v="676" actId="20577"/>
          <ac:spMkLst>
            <pc:docMk/>
            <pc:sldMk cId="2337871749" sldId="302"/>
            <ac:spMk id="4" creationId="{76AD4322-5C7F-49C1-8D96-4FCC7D35EB93}"/>
          </ac:spMkLst>
        </pc:spChg>
        <pc:spChg chg="del">
          <ac:chgData name="Victorya Kaliy" userId="b38b191c-84c0-42c4-a17b-70bee457a8a9" providerId="ADAL" clId="{813DFD96-A210-4600-BEAC-401079FE33FF}" dt="2021-06-13T20:19:30.176" v="677" actId="478"/>
          <ac:spMkLst>
            <pc:docMk/>
            <pc:sldMk cId="2337871749" sldId="302"/>
            <ac:spMk id="5" creationId="{D22ABA50-F467-45B7-9E12-C9F5752DA7E5}"/>
          </ac:spMkLst>
        </pc:spChg>
        <pc:spChg chg="add mod">
          <ac:chgData name="Victorya Kaliy" userId="b38b191c-84c0-42c4-a17b-70bee457a8a9" providerId="ADAL" clId="{813DFD96-A210-4600-BEAC-401079FE33FF}" dt="2021-06-13T20:20:13.695" v="682"/>
          <ac:spMkLst>
            <pc:docMk/>
            <pc:sldMk cId="2337871749" sldId="302"/>
            <ac:spMk id="7" creationId="{AE4EBF88-BE55-48D3-9A96-9A017C048126}"/>
          </ac:spMkLst>
        </pc:spChg>
        <pc:picChg chg="add del ord">
          <ac:chgData name="Victorya Kaliy" userId="b38b191c-84c0-42c4-a17b-70bee457a8a9" providerId="ADAL" clId="{813DFD96-A210-4600-BEAC-401079FE33FF}" dt="2021-06-13T20:20:42.140" v="683" actId="478"/>
          <ac:picMkLst>
            <pc:docMk/>
            <pc:sldMk cId="2337871749" sldId="302"/>
            <ac:picMk id="6" creationId="{D9472A14-730C-46E3-AD67-D25392FEC91B}"/>
          </ac:picMkLst>
        </pc:picChg>
        <pc:picChg chg="add ord">
          <ac:chgData name="Victorya Kaliy" userId="b38b191c-84c0-42c4-a17b-70bee457a8a9" providerId="ADAL" clId="{813DFD96-A210-4600-BEAC-401079FE33FF}" dt="2021-06-13T20:20:46.407" v="685" actId="167"/>
          <ac:picMkLst>
            <pc:docMk/>
            <pc:sldMk cId="2337871749" sldId="302"/>
            <ac:picMk id="8" creationId="{60EABCDA-CF5A-4937-921D-2E25AE1DF538}"/>
          </ac:picMkLst>
        </pc:picChg>
      </pc:sldChg>
      <pc:sldChg chg="addSp delSp modSp add mod modTransition modShow">
        <pc:chgData name="Victorya Kaliy" userId="b38b191c-84c0-42c4-a17b-70bee457a8a9" providerId="ADAL" clId="{813DFD96-A210-4600-BEAC-401079FE33FF}" dt="2021-06-13T21:26:26.135" v="1426"/>
        <pc:sldMkLst>
          <pc:docMk/>
          <pc:sldMk cId="656488785" sldId="303"/>
        </pc:sldMkLst>
        <pc:spChg chg="del">
          <ac:chgData name="Victorya Kaliy" userId="b38b191c-84c0-42c4-a17b-70bee457a8a9" providerId="ADAL" clId="{813DFD96-A210-4600-BEAC-401079FE33FF}" dt="2021-06-13T21:15:46.811" v="1182" actId="478"/>
          <ac:spMkLst>
            <pc:docMk/>
            <pc:sldMk cId="656488785" sldId="303"/>
            <ac:spMk id="2" creationId="{E640FAF9-1A58-4790-88AE-9629DAA0A3E1}"/>
          </ac:spMkLst>
        </pc:spChg>
        <pc:spChg chg="mod">
          <ac:chgData name="Victorya Kaliy" userId="b38b191c-84c0-42c4-a17b-70bee457a8a9" providerId="ADAL" clId="{813DFD96-A210-4600-BEAC-401079FE33FF}" dt="2021-06-13T20:23:56.935" v="714" actId="20577"/>
          <ac:spMkLst>
            <pc:docMk/>
            <pc:sldMk cId="656488785" sldId="303"/>
            <ac:spMk id="4" creationId="{76AD4322-5C7F-49C1-8D96-4FCC7D35EB93}"/>
          </ac:spMkLst>
        </pc:spChg>
        <pc:graphicFrameChg chg="add del mod">
          <ac:chgData name="Victorya Kaliy" userId="b38b191c-84c0-42c4-a17b-70bee457a8a9" providerId="ADAL" clId="{813DFD96-A210-4600-BEAC-401079FE33FF}" dt="2021-06-13T21:14:44.539" v="1148"/>
          <ac:graphicFrameMkLst>
            <pc:docMk/>
            <pc:sldMk cId="656488785" sldId="303"/>
            <ac:graphicFrameMk id="6" creationId="{24EFCDD6-D13B-45D6-BE6D-7FC9CD2DE8FC}"/>
          </ac:graphicFrameMkLst>
        </pc:graphicFrameChg>
        <pc:graphicFrameChg chg="add mod">
          <ac:chgData name="Victorya Kaliy" userId="b38b191c-84c0-42c4-a17b-70bee457a8a9" providerId="ADAL" clId="{813DFD96-A210-4600-BEAC-401079FE33FF}" dt="2021-06-13T21:15:42.974" v="1181" actId="1038"/>
          <ac:graphicFrameMkLst>
            <pc:docMk/>
            <pc:sldMk cId="656488785" sldId="303"/>
            <ac:graphicFrameMk id="9" creationId="{E797D9C7-7366-4E44-924C-F00A3D59357E}"/>
          </ac:graphicFrameMkLst>
        </pc:graphicFrameChg>
        <pc:graphicFrameChg chg="add del mod">
          <ac:chgData name="Victorya Kaliy" userId="b38b191c-84c0-42c4-a17b-70bee457a8a9" providerId="ADAL" clId="{813DFD96-A210-4600-BEAC-401079FE33FF}" dt="2021-06-13T21:15:24.807" v="1158"/>
          <ac:graphicFrameMkLst>
            <pc:docMk/>
            <pc:sldMk cId="656488785" sldId="303"/>
            <ac:graphicFrameMk id="10" creationId="{6E9F0AE3-F91B-4A0A-9A4A-0BE954C7E1DA}"/>
          </ac:graphicFrameMkLst>
        </pc:graphicFrameChg>
        <pc:graphicFrameChg chg="add del mod">
          <ac:chgData name="Victorya Kaliy" userId="b38b191c-84c0-42c4-a17b-70bee457a8a9" providerId="ADAL" clId="{813DFD96-A210-4600-BEAC-401079FE33FF}" dt="2021-06-13T21:15:24.807" v="1158"/>
          <ac:graphicFrameMkLst>
            <pc:docMk/>
            <pc:sldMk cId="656488785" sldId="303"/>
            <ac:graphicFrameMk id="11" creationId="{21A6489A-9488-4A87-A61E-95FB1113EB00}"/>
          </ac:graphicFrameMkLst>
        </pc:graphicFrameChg>
        <pc:picChg chg="add del mod ord">
          <ac:chgData name="Victorya Kaliy" userId="b38b191c-84c0-42c4-a17b-70bee457a8a9" providerId="ADAL" clId="{813DFD96-A210-4600-BEAC-401079FE33FF}" dt="2021-06-13T21:14:02.047" v="1145" actId="478"/>
          <ac:picMkLst>
            <pc:docMk/>
            <pc:sldMk cId="656488785" sldId="303"/>
            <ac:picMk id="5" creationId="{A86BF2AF-F574-4785-9638-25FA7015C3C1}"/>
          </ac:picMkLst>
        </pc:picChg>
        <pc:picChg chg="del">
          <ac:chgData name="Victorya Kaliy" userId="b38b191c-84c0-42c4-a17b-70bee457a8a9" providerId="ADAL" clId="{813DFD96-A210-4600-BEAC-401079FE33FF}" dt="2021-06-13T20:22:11.238" v="689" actId="478"/>
          <ac:picMkLst>
            <pc:docMk/>
            <pc:sldMk cId="656488785" sldId="303"/>
            <ac:picMk id="8" creationId="{60EABCDA-CF5A-4937-921D-2E25AE1DF538}"/>
          </ac:picMkLst>
        </pc:picChg>
        <pc:picChg chg="add mod">
          <ac:chgData name="Victorya Kaliy" userId="b38b191c-84c0-42c4-a17b-70bee457a8a9" providerId="ADAL" clId="{813DFD96-A210-4600-BEAC-401079FE33FF}" dt="2021-06-13T21:15:42.974" v="1181" actId="1038"/>
          <ac:picMkLst>
            <pc:docMk/>
            <pc:sldMk cId="656488785" sldId="303"/>
            <ac:picMk id="12" creationId="{057C052A-1632-4A5C-827D-2C8C909697FC}"/>
          </ac:picMkLst>
        </pc:picChg>
      </pc:sldChg>
      <pc:sldChg chg="addSp delSp modSp add mod modTransition">
        <pc:chgData name="Victorya Kaliy" userId="b38b191c-84c0-42c4-a17b-70bee457a8a9" providerId="ADAL" clId="{813DFD96-A210-4600-BEAC-401079FE33FF}" dt="2021-06-13T21:26:26.135" v="1426"/>
        <pc:sldMkLst>
          <pc:docMk/>
          <pc:sldMk cId="188506423" sldId="304"/>
        </pc:sldMkLst>
        <pc:spChg chg="del mod">
          <ac:chgData name="Victorya Kaliy" userId="b38b191c-84c0-42c4-a17b-70bee457a8a9" providerId="ADAL" clId="{813DFD96-A210-4600-BEAC-401079FE33FF}" dt="2021-06-13T20:43:54.916" v="790" actId="478"/>
          <ac:spMkLst>
            <pc:docMk/>
            <pc:sldMk cId="188506423" sldId="304"/>
            <ac:spMk id="2" creationId="{E640FAF9-1A58-4790-88AE-9629DAA0A3E1}"/>
          </ac:spMkLst>
        </pc:spChg>
        <pc:spChg chg="mod">
          <ac:chgData name="Victorya Kaliy" userId="b38b191c-84c0-42c4-a17b-70bee457a8a9" providerId="ADAL" clId="{813DFD96-A210-4600-BEAC-401079FE33FF}" dt="2021-06-13T20:41:50.011" v="765" actId="20577"/>
          <ac:spMkLst>
            <pc:docMk/>
            <pc:sldMk cId="188506423" sldId="304"/>
            <ac:spMk id="4" creationId="{76AD4322-5C7F-49C1-8D96-4FCC7D35EB93}"/>
          </ac:spMkLst>
        </pc:spChg>
        <pc:graphicFrameChg chg="add del mod">
          <ac:chgData name="Victorya Kaliy" userId="b38b191c-84c0-42c4-a17b-70bee457a8a9" providerId="ADAL" clId="{813DFD96-A210-4600-BEAC-401079FE33FF}" dt="2021-06-13T21:16:05.256" v="1187"/>
          <ac:graphicFrameMkLst>
            <pc:docMk/>
            <pc:sldMk cId="188506423" sldId="304"/>
            <ac:graphicFrameMk id="11" creationId="{9CBE5377-F5F7-4C53-9DD3-C8515423D599}"/>
          </ac:graphicFrameMkLst>
        </pc:graphicFrameChg>
        <pc:graphicFrameChg chg="add mod">
          <ac:chgData name="Victorya Kaliy" userId="b38b191c-84c0-42c4-a17b-70bee457a8a9" providerId="ADAL" clId="{813DFD96-A210-4600-BEAC-401079FE33FF}" dt="2021-06-13T21:16:17.184" v="1193" actId="1076"/>
          <ac:graphicFrameMkLst>
            <pc:docMk/>
            <pc:sldMk cId="188506423" sldId="304"/>
            <ac:graphicFrameMk id="12" creationId="{391F1B11-A541-43C1-8E20-3D379FF7323E}"/>
          </ac:graphicFrameMkLst>
        </pc:graphicFrameChg>
        <pc:picChg chg="del">
          <ac:chgData name="Victorya Kaliy" userId="b38b191c-84c0-42c4-a17b-70bee457a8a9" providerId="ADAL" clId="{813DFD96-A210-4600-BEAC-401079FE33FF}" dt="2021-06-13T20:36:01.752" v="718" actId="478"/>
          <ac:picMkLst>
            <pc:docMk/>
            <pc:sldMk cId="188506423" sldId="304"/>
            <ac:picMk id="5" creationId="{A86BF2AF-F574-4785-9638-25FA7015C3C1}"/>
          </ac:picMkLst>
        </pc:picChg>
        <pc:picChg chg="add del mod ord">
          <ac:chgData name="Victorya Kaliy" userId="b38b191c-84c0-42c4-a17b-70bee457a8a9" providerId="ADAL" clId="{813DFD96-A210-4600-BEAC-401079FE33FF}" dt="2021-06-13T21:15:56.637" v="1184" actId="478"/>
          <ac:picMkLst>
            <pc:docMk/>
            <pc:sldMk cId="188506423" sldId="304"/>
            <ac:picMk id="6" creationId="{78CF2396-9813-444D-B2AD-4AB5D827BD74}"/>
          </ac:picMkLst>
        </pc:picChg>
        <pc:picChg chg="add del mod">
          <ac:chgData name="Victorya Kaliy" userId="b38b191c-84c0-42c4-a17b-70bee457a8a9" providerId="ADAL" clId="{813DFD96-A210-4600-BEAC-401079FE33FF}" dt="2021-06-13T20:42:58.273" v="767" actId="478"/>
          <ac:picMkLst>
            <pc:docMk/>
            <pc:sldMk cId="188506423" sldId="304"/>
            <ac:picMk id="8" creationId="{F7322C79-C272-413A-B65D-89AE653C3BF9}"/>
          </ac:picMkLst>
        </pc:picChg>
        <pc:picChg chg="add mod ord">
          <ac:chgData name="Victorya Kaliy" userId="b38b191c-84c0-42c4-a17b-70bee457a8a9" providerId="ADAL" clId="{813DFD96-A210-4600-BEAC-401079FE33FF}" dt="2021-06-13T20:43:25.730" v="786" actId="1076"/>
          <ac:picMkLst>
            <pc:docMk/>
            <pc:sldMk cId="188506423" sldId="304"/>
            <ac:picMk id="9" creationId="{4B737DBE-34B7-4B39-96B3-E1E8973F7024}"/>
          </ac:picMkLst>
        </pc:picChg>
        <pc:picChg chg="add del">
          <ac:chgData name="Victorya Kaliy" userId="b38b191c-84c0-42c4-a17b-70bee457a8a9" providerId="ADAL" clId="{813DFD96-A210-4600-BEAC-401079FE33FF}" dt="2021-06-13T20:44:14.194" v="792"/>
          <ac:picMkLst>
            <pc:docMk/>
            <pc:sldMk cId="188506423" sldId="304"/>
            <ac:picMk id="10" creationId="{A761A85D-725E-46F9-89AE-5FFA193BD74F}"/>
          </ac:picMkLst>
        </pc:picChg>
      </pc:sldChg>
      <pc:sldChg chg="addSp delSp modSp add mod modTransition">
        <pc:chgData name="Victorya Kaliy" userId="b38b191c-84c0-42c4-a17b-70bee457a8a9" providerId="ADAL" clId="{813DFD96-A210-4600-BEAC-401079FE33FF}" dt="2021-06-13T21:26:26.135" v="1426"/>
        <pc:sldMkLst>
          <pc:docMk/>
          <pc:sldMk cId="1099516339" sldId="305"/>
        </pc:sldMkLst>
        <pc:spChg chg="mod">
          <ac:chgData name="Victorya Kaliy" userId="b38b191c-84c0-42c4-a17b-70bee457a8a9" providerId="ADAL" clId="{813DFD96-A210-4600-BEAC-401079FE33FF}" dt="2021-06-13T20:45:05.974" v="815" actId="20577"/>
          <ac:spMkLst>
            <pc:docMk/>
            <pc:sldMk cId="1099516339" sldId="305"/>
            <ac:spMk id="4" creationId="{76AD4322-5C7F-49C1-8D96-4FCC7D35EB93}"/>
          </ac:spMkLst>
        </pc:spChg>
        <pc:graphicFrameChg chg="add del mod">
          <ac:chgData name="Victorya Kaliy" userId="b38b191c-84c0-42c4-a17b-70bee457a8a9" providerId="ADAL" clId="{813DFD96-A210-4600-BEAC-401079FE33FF}" dt="2021-06-13T21:16:33.106" v="1197"/>
          <ac:graphicFrameMkLst>
            <pc:docMk/>
            <pc:sldMk cId="1099516339" sldId="305"/>
            <ac:graphicFrameMk id="5" creationId="{7955A546-F479-46F2-BA8A-34CABEF0A0AD}"/>
          </ac:graphicFrameMkLst>
        </pc:graphicFrameChg>
        <pc:graphicFrameChg chg="add mod">
          <ac:chgData name="Victorya Kaliy" userId="b38b191c-84c0-42c4-a17b-70bee457a8a9" providerId="ADAL" clId="{813DFD96-A210-4600-BEAC-401079FE33FF}" dt="2021-06-13T21:16:39.841" v="1201" actId="1076"/>
          <ac:graphicFrameMkLst>
            <pc:docMk/>
            <pc:sldMk cId="1099516339" sldId="305"/>
            <ac:graphicFrameMk id="10" creationId="{6385DB19-856C-4A18-908D-E535EA41B00F}"/>
          </ac:graphicFrameMkLst>
        </pc:graphicFrameChg>
        <pc:picChg chg="add del mod ord">
          <ac:chgData name="Victorya Kaliy" userId="b38b191c-84c0-42c4-a17b-70bee457a8a9" providerId="ADAL" clId="{813DFD96-A210-4600-BEAC-401079FE33FF}" dt="2021-06-13T21:16:20.599" v="1194" actId="478"/>
          <ac:picMkLst>
            <pc:docMk/>
            <pc:sldMk cId="1099516339" sldId="305"/>
            <ac:picMk id="2" creationId="{E08AD9F3-97E6-41BA-9653-17F3E0516E2F}"/>
          </ac:picMkLst>
        </pc:picChg>
        <pc:picChg chg="del">
          <ac:chgData name="Victorya Kaliy" userId="b38b191c-84c0-42c4-a17b-70bee457a8a9" providerId="ADAL" clId="{813DFD96-A210-4600-BEAC-401079FE33FF}" dt="2021-06-13T20:44:21.746" v="795" actId="478"/>
          <ac:picMkLst>
            <pc:docMk/>
            <pc:sldMk cId="1099516339" sldId="305"/>
            <ac:picMk id="6" creationId="{78CF2396-9813-444D-B2AD-4AB5D827BD74}"/>
          </ac:picMkLst>
        </pc:picChg>
        <pc:picChg chg="add mod">
          <ac:chgData name="Victorya Kaliy" userId="b38b191c-84c0-42c4-a17b-70bee457a8a9" providerId="ADAL" clId="{813DFD96-A210-4600-BEAC-401079FE33FF}" dt="2021-06-13T20:47:23.212" v="827" actId="1076"/>
          <ac:picMkLst>
            <pc:docMk/>
            <pc:sldMk cId="1099516339" sldId="305"/>
            <ac:picMk id="8" creationId="{82BA6450-2F89-460A-B238-7F85695AB036}"/>
          </ac:picMkLst>
        </pc:picChg>
        <pc:picChg chg="del">
          <ac:chgData name="Victorya Kaliy" userId="b38b191c-84c0-42c4-a17b-70bee457a8a9" providerId="ADAL" clId="{813DFD96-A210-4600-BEAC-401079FE33FF}" dt="2021-06-13T20:44:20.227" v="794" actId="478"/>
          <ac:picMkLst>
            <pc:docMk/>
            <pc:sldMk cId="1099516339" sldId="305"/>
            <ac:picMk id="9" creationId="{4B737DBE-34B7-4B39-96B3-E1E8973F7024}"/>
          </ac:picMkLst>
        </pc:picChg>
      </pc:sldChg>
      <pc:sldChg chg="addSp delSp modSp add mod modTransition">
        <pc:chgData name="Victorya Kaliy" userId="b38b191c-84c0-42c4-a17b-70bee457a8a9" providerId="ADAL" clId="{813DFD96-A210-4600-BEAC-401079FE33FF}" dt="2021-06-13T21:26:26.135" v="1426"/>
        <pc:sldMkLst>
          <pc:docMk/>
          <pc:sldMk cId="1121257429" sldId="306"/>
        </pc:sldMkLst>
        <pc:spChg chg="mod">
          <ac:chgData name="Victorya Kaliy" userId="b38b191c-84c0-42c4-a17b-70bee457a8a9" providerId="ADAL" clId="{813DFD96-A210-4600-BEAC-401079FE33FF}" dt="2021-06-13T20:57:39.713" v="939" actId="20577"/>
          <ac:spMkLst>
            <pc:docMk/>
            <pc:sldMk cId="1121257429" sldId="306"/>
            <ac:spMk id="4" creationId="{76AD4322-5C7F-49C1-8D96-4FCC7D35EB93}"/>
          </ac:spMkLst>
        </pc:spChg>
        <pc:spChg chg="add mod">
          <ac:chgData name="Victorya Kaliy" userId="b38b191c-84c0-42c4-a17b-70bee457a8a9" providerId="ADAL" clId="{813DFD96-A210-4600-BEAC-401079FE33FF}" dt="2021-06-13T21:00:30.727" v="985" actId="1076"/>
          <ac:spMkLst>
            <pc:docMk/>
            <pc:sldMk cId="1121257429" sldId="306"/>
            <ac:spMk id="10" creationId="{FC6C879B-C68B-4150-B18A-691EE336B6D2}"/>
          </ac:spMkLst>
        </pc:spChg>
        <pc:spChg chg="add mod">
          <ac:chgData name="Victorya Kaliy" userId="b38b191c-84c0-42c4-a17b-70bee457a8a9" providerId="ADAL" clId="{813DFD96-A210-4600-BEAC-401079FE33FF}" dt="2021-06-13T21:01:58.018" v="1047" actId="14100"/>
          <ac:spMkLst>
            <pc:docMk/>
            <pc:sldMk cId="1121257429" sldId="306"/>
            <ac:spMk id="12" creationId="{3849968C-30F1-453B-A45E-3B2BD65147B7}"/>
          </ac:spMkLst>
        </pc:spChg>
        <pc:spChg chg="add mod">
          <ac:chgData name="Victorya Kaliy" userId="b38b191c-84c0-42c4-a17b-70bee457a8a9" providerId="ADAL" clId="{813DFD96-A210-4600-BEAC-401079FE33FF}" dt="2021-06-13T21:03:43.826" v="1064" actId="1076"/>
          <ac:spMkLst>
            <pc:docMk/>
            <pc:sldMk cId="1121257429" sldId="306"/>
            <ac:spMk id="14" creationId="{35CCAC36-06E6-4F80-8AA8-8C57130AED6E}"/>
          </ac:spMkLst>
        </pc:spChg>
        <pc:spChg chg="add mod">
          <ac:chgData name="Victorya Kaliy" userId="b38b191c-84c0-42c4-a17b-70bee457a8a9" providerId="ADAL" clId="{813DFD96-A210-4600-BEAC-401079FE33FF}" dt="2021-06-13T21:03:40.545" v="1063" actId="1076"/>
          <ac:spMkLst>
            <pc:docMk/>
            <pc:sldMk cId="1121257429" sldId="306"/>
            <ac:spMk id="16" creationId="{1D20CCD8-03F3-4EAF-9803-965349BE0393}"/>
          </ac:spMkLst>
        </pc:spChg>
        <pc:spChg chg="add mod">
          <ac:chgData name="Victorya Kaliy" userId="b38b191c-84c0-42c4-a17b-70bee457a8a9" providerId="ADAL" clId="{813DFD96-A210-4600-BEAC-401079FE33FF}" dt="2021-06-13T21:03:46.758" v="1066" actId="1076"/>
          <ac:spMkLst>
            <pc:docMk/>
            <pc:sldMk cId="1121257429" sldId="306"/>
            <ac:spMk id="18" creationId="{B39374F6-5FC6-40FF-8469-8853F6F449EB}"/>
          </ac:spMkLst>
        </pc:spChg>
        <pc:graphicFrameChg chg="add del mod">
          <ac:chgData name="Victorya Kaliy" userId="b38b191c-84c0-42c4-a17b-70bee457a8a9" providerId="ADAL" clId="{813DFD96-A210-4600-BEAC-401079FE33FF}" dt="2021-06-13T20:57:16.800" v="875"/>
          <ac:graphicFrameMkLst>
            <pc:docMk/>
            <pc:sldMk cId="1121257429" sldId="306"/>
            <ac:graphicFrameMk id="6" creationId="{CCCD699F-6FCE-4BBE-98B9-96EADDCB4F69}"/>
          </ac:graphicFrameMkLst>
        </pc:graphicFrameChg>
        <pc:picChg chg="del">
          <ac:chgData name="Victorya Kaliy" userId="b38b191c-84c0-42c4-a17b-70bee457a8a9" providerId="ADAL" clId="{813DFD96-A210-4600-BEAC-401079FE33FF}" dt="2021-06-13T20:53:04.944" v="833" actId="478"/>
          <ac:picMkLst>
            <pc:docMk/>
            <pc:sldMk cId="1121257429" sldId="306"/>
            <ac:picMk id="2" creationId="{E08AD9F3-97E6-41BA-9653-17F3E0516E2F}"/>
          </ac:picMkLst>
        </pc:picChg>
        <pc:picChg chg="add del mod ord">
          <ac:chgData name="Victorya Kaliy" userId="b38b191c-84c0-42c4-a17b-70bee457a8a9" providerId="ADAL" clId="{813DFD96-A210-4600-BEAC-401079FE33FF}" dt="2021-06-13T20:57:14.374" v="872" actId="478"/>
          <ac:picMkLst>
            <pc:docMk/>
            <pc:sldMk cId="1121257429" sldId="306"/>
            <ac:picMk id="5" creationId="{FAECC414-3682-4FEE-A042-80E2F03B344C}"/>
          </ac:picMkLst>
        </pc:picChg>
        <pc:picChg chg="del">
          <ac:chgData name="Victorya Kaliy" userId="b38b191c-84c0-42c4-a17b-70bee457a8a9" providerId="ADAL" clId="{813DFD96-A210-4600-BEAC-401079FE33FF}" dt="2021-06-13T20:53:05.457" v="834" actId="478"/>
          <ac:picMkLst>
            <pc:docMk/>
            <pc:sldMk cId="1121257429" sldId="306"/>
            <ac:picMk id="8" creationId="{82BA6450-2F89-460A-B238-7F85695AB036}"/>
          </ac:picMkLst>
        </pc:picChg>
      </pc:sldChg>
      <pc:sldChg chg="addSp delSp modSp add mod modTransition">
        <pc:chgData name="Victorya Kaliy" userId="b38b191c-84c0-42c4-a17b-70bee457a8a9" providerId="ADAL" clId="{813DFD96-A210-4600-BEAC-401079FE33FF}" dt="2021-06-13T21:26:26.135" v="1426"/>
        <pc:sldMkLst>
          <pc:docMk/>
          <pc:sldMk cId="1440602370" sldId="307"/>
        </pc:sldMkLst>
        <pc:spChg chg="mod">
          <ac:chgData name="Victorya Kaliy" userId="b38b191c-84c0-42c4-a17b-70bee457a8a9" providerId="ADAL" clId="{813DFD96-A210-4600-BEAC-401079FE33FF}" dt="2021-06-13T21:11:24.922" v="1094" actId="20577"/>
          <ac:spMkLst>
            <pc:docMk/>
            <pc:sldMk cId="1440602370" sldId="307"/>
            <ac:spMk id="4" creationId="{76AD4322-5C7F-49C1-8D96-4FCC7D35EB93}"/>
          </ac:spMkLst>
        </pc:spChg>
        <pc:graphicFrameChg chg="add del mod">
          <ac:chgData name="Victorya Kaliy" userId="b38b191c-84c0-42c4-a17b-70bee457a8a9" providerId="ADAL" clId="{813DFD96-A210-4600-BEAC-401079FE33FF}" dt="2021-06-13T21:11:40.209" v="1098"/>
          <ac:graphicFrameMkLst>
            <pc:docMk/>
            <pc:sldMk cId="1440602370" sldId="307"/>
            <ac:graphicFrameMk id="6" creationId="{0BC322C7-A6C3-40D1-A0B8-E54126F49F88}"/>
          </ac:graphicFrameMkLst>
        </pc:graphicFrameChg>
        <pc:graphicFrameChg chg="add mod">
          <ac:chgData name="Victorya Kaliy" userId="b38b191c-84c0-42c4-a17b-70bee457a8a9" providerId="ADAL" clId="{813DFD96-A210-4600-BEAC-401079FE33FF}" dt="2021-06-13T21:12:01.088" v="1105" actId="1076"/>
          <ac:graphicFrameMkLst>
            <pc:docMk/>
            <pc:sldMk cId="1440602370" sldId="307"/>
            <ac:graphicFrameMk id="9" creationId="{289CEE5E-A346-4F4F-A71D-417D71FE7A24}"/>
          </ac:graphicFrameMkLst>
        </pc:graphicFrameChg>
        <pc:picChg chg="del">
          <ac:chgData name="Victorya Kaliy" userId="b38b191c-84c0-42c4-a17b-70bee457a8a9" providerId="ADAL" clId="{813DFD96-A210-4600-BEAC-401079FE33FF}" dt="2021-06-13T21:08:43.466" v="1068" actId="478"/>
          <ac:picMkLst>
            <pc:docMk/>
            <pc:sldMk cId="1440602370" sldId="307"/>
            <ac:picMk id="2" creationId="{E08AD9F3-97E6-41BA-9653-17F3E0516E2F}"/>
          </ac:picMkLst>
        </pc:picChg>
        <pc:picChg chg="add del mod ord">
          <ac:chgData name="Victorya Kaliy" userId="b38b191c-84c0-42c4-a17b-70bee457a8a9" providerId="ADAL" clId="{813DFD96-A210-4600-BEAC-401079FE33FF}" dt="2021-06-13T21:11:39.692" v="1095" actId="478"/>
          <ac:picMkLst>
            <pc:docMk/>
            <pc:sldMk cId="1440602370" sldId="307"/>
            <ac:picMk id="5" creationId="{B4B8335B-91B7-419A-963B-68EC815E53B8}"/>
          </ac:picMkLst>
        </pc:picChg>
        <pc:picChg chg="del">
          <ac:chgData name="Victorya Kaliy" userId="b38b191c-84c0-42c4-a17b-70bee457a8a9" providerId="ADAL" clId="{813DFD96-A210-4600-BEAC-401079FE33FF}" dt="2021-06-13T21:08:45.087" v="1069" actId="478"/>
          <ac:picMkLst>
            <pc:docMk/>
            <pc:sldMk cId="1440602370" sldId="307"/>
            <ac:picMk id="8" creationId="{82BA6450-2F89-460A-B238-7F85695AB036}"/>
          </ac:picMkLst>
        </pc:picChg>
      </pc:sldChg>
      <pc:sldChg chg="addSp delSp modSp add mod modTransition">
        <pc:chgData name="Victorya Kaliy" userId="b38b191c-84c0-42c4-a17b-70bee457a8a9" providerId="ADAL" clId="{813DFD96-A210-4600-BEAC-401079FE33FF}" dt="2021-06-13T21:26:26.135" v="1426"/>
        <pc:sldMkLst>
          <pc:docMk/>
          <pc:sldMk cId="2106411472" sldId="308"/>
        </pc:sldMkLst>
        <pc:spChg chg="mod">
          <ac:chgData name="Victorya Kaliy" userId="b38b191c-84c0-42c4-a17b-70bee457a8a9" providerId="ADAL" clId="{813DFD96-A210-4600-BEAC-401079FE33FF}" dt="2021-06-13T21:18:41.434" v="1251" actId="20577"/>
          <ac:spMkLst>
            <pc:docMk/>
            <pc:sldMk cId="2106411472" sldId="308"/>
            <ac:spMk id="4" creationId="{76AD4322-5C7F-49C1-8D96-4FCC7D35EB93}"/>
          </ac:spMkLst>
        </pc:spChg>
        <pc:spChg chg="add del">
          <ac:chgData name="Victorya Kaliy" userId="b38b191c-84c0-42c4-a17b-70bee457a8a9" providerId="ADAL" clId="{813DFD96-A210-4600-BEAC-401079FE33FF}" dt="2021-06-13T21:17:46.103" v="1209"/>
          <ac:spMkLst>
            <pc:docMk/>
            <pc:sldMk cId="2106411472" sldId="308"/>
            <ac:spMk id="8" creationId="{803EB693-B049-47C9-8D60-6808F14BEBB5}"/>
          </ac:spMkLst>
        </pc:spChg>
        <pc:spChg chg="add mod">
          <ac:chgData name="Victorya Kaliy" userId="b38b191c-84c0-42c4-a17b-70bee457a8a9" providerId="ADAL" clId="{813DFD96-A210-4600-BEAC-401079FE33FF}" dt="2021-06-13T21:19:57.192" v="1271" actId="14100"/>
          <ac:spMkLst>
            <pc:docMk/>
            <pc:sldMk cId="2106411472" sldId="308"/>
            <ac:spMk id="10" creationId="{38601BCE-2C3C-49EC-99D8-1FEEBEE51A51}"/>
          </ac:spMkLst>
        </pc:spChg>
        <pc:graphicFrameChg chg="del">
          <ac:chgData name="Victorya Kaliy" userId="b38b191c-84c0-42c4-a17b-70bee457a8a9" providerId="ADAL" clId="{813DFD96-A210-4600-BEAC-401079FE33FF}" dt="2021-06-13T21:17:21.936" v="1203" actId="478"/>
          <ac:graphicFrameMkLst>
            <pc:docMk/>
            <pc:sldMk cId="2106411472" sldId="308"/>
            <ac:graphicFrameMk id="9" creationId="{289CEE5E-A346-4F4F-A71D-417D71FE7A24}"/>
          </ac:graphicFrameMkLst>
        </pc:graphicFrameChg>
      </pc:sldChg>
      <pc:sldChg chg="addSp delSp modSp add mod modTransition">
        <pc:chgData name="Victorya Kaliy" userId="b38b191c-84c0-42c4-a17b-70bee457a8a9" providerId="ADAL" clId="{813DFD96-A210-4600-BEAC-401079FE33FF}" dt="2021-06-13T21:26:26.135" v="1426"/>
        <pc:sldMkLst>
          <pc:docMk/>
          <pc:sldMk cId="1971639299" sldId="309"/>
        </pc:sldMkLst>
        <pc:spChg chg="del">
          <ac:chgData name="Victorya Kaliy" userId="b38b191c-84c0-42c4-a17b-70bee457a8a9" providerId="ADAL" clId="{813DFD96-A210-4600-BEAC-401079FE33FF}" dt="2021-06-13T21:19:11.413" v="1260" actId="478"/>
          <ac:spMkLst>
            <pc:docMk/>
            <pc:sldMk cId="1971639299" sldId="309"/>
            <ac:spMk id="4" creationId="{76AD4322-5C7F-49C1-8D96-4FCC7D35EB93}"/>
          </ac:spMkLst>
        </pc:spChg>
        <pc:spChg chg="add del mod">
          <ac:chgData name="Victorya Kaliy" userId="b38b191c-84c0-42c4-a17b-70bee457a8a9" providerId="ADAL" clId="{813DFD96-A210-4600-BEAC-401079FE33FF}" dt="2021-06-13T21:20:29.263" v="1283" actId="478"/>
          <ac:spMkLst>
            <pc:docMk/>
            <pc:sldMk cId="1971639299" sldId="309"/>
            <ac:spMk id="6" creationId="{C5BCCDF5-91AC-4786-9DE3-8D74099F9D28}"/>
          </ac:spMkLst>
        </pc:spChg>
        <pc:spChg chg="mod">
          <ac:chgData name="Victorya Kaliy" userId="b38b191c-84c0-42c4-a17b-70bee457a8a9" providerId="ADAL" clId="{813DFD96-A210-4600-BEAC-401079FE33FF}" dt="2021-06-13T21:18:14.144" v="1214" actId="14100"/>
          <ac:spMkLst>
            <pc:docMk/>
            <pc:sldMk cId="1971639299" sldId="309"/>
            <ac:spMk id="7" creationId="{AE4EBF88-BE55-48D3-9A96-9A017C048126}"/>
          </ac:spMkLst>
        </pc:spChg>
        <pc:spChg chg="add mod">
          <ac:chgData name="Victorya Kaliy" userId="b38b191c-84c0-42c4-a17b-70bee457a8a9" providerId="ADAL" clId="{813DFD96-A210-4600-BEAC-401079FE33FF}" dt="2021-06-13T21:19:09.241" v="1259"/>
          <ac:spMkLst>
            <pc:docMk/>
            <pc:sldMk cId="1971639299" sldId="309"/>
            <ac:spMk id="8" creationId="{33C1DF2E-09C7-4D17-8D06-5141A5B89C6C}"/>
          </ac:spMkLst>
        </pc:spChg>
        <pc:spChg chg="add del mod">
          <ac:chgData name="Victorya Kaliy" userId="b38b191c-84c0-42c4-a17b-70bee457a8a9" providerId="ADAL" clId="{813DFD96-A210-4600-BEAC-401079FE33FF}" dt="2021-06-13T21:19:22.940" v="1262" actId="478"/>
          <ac:spMkLst>
            <pc:docMk/>
            <pc:sldMk cId="1971639299" sldId="309"/>
            <ac:spMk id="9" creationId="{D0A2FCB1-9AB8-469E-AD8C-85412748D1FA}"/>
          </ac:spMkLst>
        </pc:spChg>
        <pc:spChg chg="add del">
          <ac:chgData name="Victorya Kaliy" userId="b38b191c-84c0-42c4-a17b-70bee457a8a9" providerId="ADAL" clId="{813DFD96-A210-4600-BEAC-401079FE33FF}" dt="2021-06-13T21:20:12.878" v="1277"/>
          <ac:spMkLst>
            <pc:docMk/>
            <pc:sldMk cId="1971639299" sldId="309"/>
            <ac:spMk id="10" creationId="{6B2E0E37-7DBF-4318-BA4D-684B86C2A2F4}"/>
          </ac:spMkLst>
        </pc:spChg>
        <pc:spChg chg="add mod">
          <ac:chgData name="Victorya Kaliy" userId="b38b191c-84c0-42c4-a17b-70bee457a8a9" providerId="ADAL" clId="{813DFD96-A210-4600-BEAC-401079FE33FF}" dt="2021-06-13T21:25:13.358" v="1414" actId="1076"/>
          <ac:spMkLst>
            <pc:docMk/>
            <pc:sldMk cId="1971639299" sldId="309"/>
            <ac:spMk id="11" creationId="{BF88EBE3-8AB9-4E35-8335-04D8E6CF6CDD}"/>
          </ac:spMkLst>
        </pc:spChg>
      </pc:sldChg>
      <pc:sldChg chg="addSp delSp modSp add del mod modTransition">
        <pc:chgData name="Victorya Kaliy" userId="b38b191c-84c0-42c4-a17b-70bee457a8a9" providerId="ADAL" clId="{813DFD96-A210-4600-BEAC-401079FE33FF}" dt="2021-06-14T13:08:57.748" v="1569" actId="47"/>
        <pc:sldMkLst>
          <pc:docMk/>
          <pc:sldMk cId="371430085" sldId="310"/>
        </pc:sldMkLst>
        <pc:spChg chg="mod">
          <ac:chgData name="Victorya Kaliy" userId="b38b191c-84c0-42c4-a17b-70bee457a8a9" providerId="ADAL" clId="{813DFD96-A210-4600-BEAC-401079FE33FF}" dt="2021-06-13T21:24:20.342" v="1357" actId="20577"/>
          <ac:spMkLst>
            <pc:docMk/>
            <pc:sldMk cId="371430085" sldId="310"/>
            <ac:spMk id="4" creationId="{76AD4322-5C7F-49C1-8D96-4FCC7D35EB93}"/>
          </ac:spMkLst>
        </pc:spChg>
        <pc:graphicFrameChg chg="add del mod">
          <ac:chgData name="Victorya Kaliy" userId="b38b191c-84c0-42c4-a17b-70bee457a8a9" providerId="ADAL" clId="{813DFD96-A210-4600-BEAC-401079FE33FF}" dt="2021-06-13T21:22:28.771" v="1301"/>
          <ac:graphicFrameMkLst>
            <pc:docMk/>
            <pc:sldMk cId="371430085" sldId="310"/>
            <ac:graphicFrameMk id="2" creationId="{D1412656-612D-40A2-93EA-B20236FE75A0}"/>
          </ac:graphicFrameMkLst>
        </pc:graphicFrameChg>
        <pc:graphicFrameChg chg="add mod">
          <ac:chgData name="Victorya Kaliy" userId="b38b191c-84c0-42c4-a17b-70bee457a8a9" providerId="ADAL" clId="{813DFD96-A210-4600-BEAC-401079FE33FF}" dt="2021-06-13T21:24:25.414" v="1379" actId="1038"/>
          <ac:graphicFrameMkLst>
            <pc:docMk/>
            <pc:sldMk cId="371430085" sldId="310"/>
            <ac:graphicFrameMk id="5" creationId="{6EB16B30-F67C-48F5-81C4-9C4ACD1CC02E}"/>
          </ac:graphicFrameMkLst>
        </pc:graphicFrameChg>
        <pc:graphicFrameChg chg="del">
          <ac:chgData name="Victorya Kaliy" userId="b38b191c-84c0-42c4-a17b-70bee457a8a9" providerId="ADAL" clId="{813DFD96-A210-4600-BEAC-401079FE33FF}" dt="2021-06-13T21:22:09.765" v="1298" actId="478"/>
          <ac:graphicFrameMkLst>
            <pc:docMk/>
            <pc:sldMk cId="371430085" sldId="310"/>
            <ac:graphicFrameMk id="9" creationId="{289CEE5E-A346-4F4F-A71D-417D71FE7A24}"/>
          </ac:graphicFrameMkLst>
        </pc:graphicFrameChg>
        <pc:picChg chg="add mod">
          <ac:chgData name="Victorya Kaliy" userId="b38b191c-84c0-42c4-a17b-70bee457a8a9" providerId="ADAL" clId="{813DFD96-A210-4600-BEAC-401079FE33FF}" dt="2021-06-13T21:24:25.414" v="1379" actId="1038"/>
          <ac:picMkLst>
            <pc:docMk/>
            <pc:sldMk cId="371430085" sldId="310"/>
            <ac:picMk id="6" creationId="{58D48D52-F902-481C-9C65-DDAED68B8D7D}"/>
          </ac:picMkLst>
        </pc:picChg>
      </pc:sldChg>
      <pc:sldChg chg="modSp add mod modTransition">
        <pc:chgData name="Victorya Kaliy" userId="b38b191c-84c0-42c4-a17b-70bee457a8a9" providerId="ADAL" clId="{813DFD96-A210-4600-BEAC-401079FE33FF}" dt="2021-06-13T21:26:26.135" v="1426"/>
        <pc:sldMkLst>
          <pc:docMk/>
          <pc:sldMk cId="2951573592" sldId="311"/>
        </pc:sldMkLst>
        <pc:spChg chg="mod">
          <ac:chgData name="Victorya Kaliy" userId="b38b191c-84c0-42c4-a17b-70bee457a8a9" providerId="ADAL" clId="{813DFD96-A210-4600-BEAC-401079FE33FF}" dt="2021-06-13T21:24:35.316" v="1382"/>
          <ac:spMkLst>
            <pc:docMk/>
            <pc:sldMk cId="2951573592" sldId="311"/>
            <ac:spMk id="4" creationId="{76AD4322-5C7F-49C1-8D96-4FCC7D35EB93}"/>
          </ac:spMkLst>
        </pc:spChg>
        <pc:spChg chg="mod">
          <ac:chgData name="Victorya Kaliy" userId="b38b191c-84c0-42c4-a17b-70bee457a8a9" providerId="ADAL" clId="{813DFD96-A210-4600-BEAC-401079FE33FF}" dt="2021-06-13T21:24:53.834" v="1413" actId="20577"/>
          <ac:spMkLst>
            <pc:docMk/>
            <pc:sldMk cId="2951573592" sldId="311"/>
            <ac:spMk id="10" creationId="{38601BCE-2C3C-49EC-99D8-1FEEBEE51A51}"/>
          </ac:spMkLst>
        </pc:spChg>
      </pc:sldChg>
      <pc:sldChg chg="addSp modSp mod modAnim">
        <pc:chgData name="Victorya Kaliy" userId="b38b191c-84c0-42c4-a17b-70bee457a8a9" providerId="ADAL" clId="{813DFD96-A210-4600-BEAC-401079FE33FF}" dt="2021-06-14T14:02:47.498" v="1874"/>
        <pc:sldMkLst>
          <pc:docMk/>
          <pc:sldMk cId="1152306362" sldId="312"/>
        </pc:sldMkLst>
        <pc:spChg chg="mod">
          <ac:chgData name="Victorya Kaliy" userId="b38b191c-84c0-42c4-a17b-70bee457a8a9" providerId="ADAL" clId="{813DFD96-A210-4600-BEAC-401079FE33FF}" dt="2021-06-14T13:56:33.329" v="1853"/>
          <ac:spMkLst>
            <pc:docMk/>
            <pc:sldMk cId="1152306362" sldId="312"/>
            <ac:spMk id="25" creationId="{E73EAC66-8C26-4AE9-9843-2BB599F2F8C9}"/>
          </ac:spMkLst>
        </pc:spChg>
        <pc:spChg chg="mod">
          <ac:chgData name="Victorya Kaliy" userId="b38b191c-84c0-42c4-a17b-70bee457a8a9" providerId="ADAL" clId="{813DFD96-A210-4600-BEAC-401079FE33FF}" dt="2021-06-14T13:58:04" v="1865" actId="255"/>
          <ac:spMkLst>
            <pc:docMk/>
            <pc:sldMk cId="1152306362" sldId="312"/>
            <ac:spMk id="26" creationId="{9A0A99FC-F129-4B2E-9B98-27B50EB63037}"/>
          </ac:spMkLst>
        </pc:spChg>
        <pc:spChg chg="mod">
          <ac:chgData name="Victorya Kaliy" userId="b38b191c-84c0-42c4-a17b-70bee457a8a9" providerId="ADAL" clId="{813DFD96-A210-4600-BEAC-401079FE33FF}" dt="2021-06-14T13:56:33.329" v="1853"/>
          <ac:spMkLst>
            <pc:docMk/>
            <pc:sldMk cId="1152306362" sldId="312"/>
            <ac:spMk id="28" creationId="{CC64D3DE-F0D6-4FBC-9410-A9E00B9004CB}"/>
          </ac:spMkLst>
        </pc:spChg>
        <pc:spChg chg="mod">
          <ac:chgData name="Victorya Kaliy" userId="b38b191c-84c0-42c4-a17b-70bee457a8a9" providerId="ADAL" clId="{813DFD96-A210-4600-BEAC-401079FE33FF}" dt="2021-06-14T13:58:08.125" v="1866" actId="255"/>
          <ac:spMkLst>
            <pc:docMk/>
            <pc:sldMk cId="1152306362" sldId="312"/>
            <ac:spMk id="29" creationId="{642EC41A-BD84-4EDB-A19B-7DDC62CF32F9}"/>
          </ac:spMkLst>
        </pc:spChg>
        <pc:grpChg chg="add mod">
          <ac:chgData name="Victorya Kaliy" userId="b38b191c-84c0-42c4-a17b-70bee457a8a9" providerId="ADAL" clId="{813DFD96-A210-4600-BEAC-401079FE33FF}" dt="2021-06-14T13:56:35.163" v="1854" actId="1076"/>
          <ac:grpSpMkLst>
            <pc:docMk/>
            <pc:sldMk cId="1152306362" sldId="312"/>
            <ac:grpSpMk id="24" creationId="{16813974-3ED0-4C5D-977C-553CC6D5892C}"/>
          </ac:grpSpMkLst>
        </pc:grpChg>
        <pc:grpChg chg="add mod">
          <ac:chgData name="Victorya Kaliy" userId="b38b191c-84c0-42c4-a17b-70bee457a8a9" providerId="ADAL" clId="{813DFD96-A210-4600-BEAC-401079FE33FF}" dt="2021-06-14T13:58:17.210" v="1867" actId="14100"/>
          <ac:grpSpMkLst>
            <pc:docMk/>
            <pc:sldMk cId="1152306362" sldId="312"/>
            <ac:grpSpMk id="27" creationId="{145EAC5A-7AE7-4C89-9B3B-9DBE35E884E1}"/>
          </ac:grpSpMkLst>
        </pc:grpChg>
      </pc:sldChg>
      <pc:sldChg chg="addSp delSp modSp add mod modAnim">
        <pc:chgData name="Victorya Kaliy" userId="b38b191c-84c0-42c4-a17b-70bee457a8a9" providerId="ADAL" clId="{813DFD96-A210-4600-BEAC-401079FE33FF}" dt="2021-06-14T14:04:50.004" v="1875" actId="732"/>
        <pc:sldMkLst>
          <pc:docMk/>
          <pc:sldMk cId="2844571574" sldId="314"/>
        </pc:sldMkLst>
        <pc:spChg chg="mod ord">
          <ac:chgData name="Victorya Kaliy" userId="b38b191c-84c0-42c4-a17b-70bee457a8a9" providerId="ADAL" clId="{813DFD96-A210-4600-BEAC-401079FE33FF}" dt="2021-06-14T13:01:31.223" v="1539" actId="114"/>
          <ac:spMkLst>
            <pc:docMk/>
            <pc:sldMk cId="2844571574" sldId="314"/>
            <ac:spMk id="4" creationId="{76AD4322-5C7F-49C1-8D96-4FCC7D35EB93}"/>
          </ac:spMkLst>
        </pc:spChg>
        <pc:spChg chg="del">
          <ac:chgData name="Victorya Kaliy" userId="b38b191c-84c0-42c4-a17b-70bee457a8a9" providerId="ADAL" clId="{813DFD96-A210-4600-BEAC-401079FE33FF}" dt="2021-06-14T12:44:16.152" v="1428" actId="478"/>
          <ac:spMkLst>
            <pc:docMk/>
            <pc:sldMk cId="2844571574" sldId="314"/>
            <ac:spMk id="20" creationId="{EDF6E8FB-9A9A-4E9A-B025-8A642550D57D}"/>
          </ac:spMkLst>
        </pc:spChg>
        <pc:spChg chg="del">
          <ac:chgData name="Victorya Kaliy" userId="b38b191c-84c0-42c4-a17b-70bee457a8a9" providerId="ADAL" clId="{813DFD96-A210-4600-BEAC-401079FE33FF}" dt="2021-06-14T12:44:16.152" v="1428" actId="478"/>
          <ac:spMkLst>
            <pc:docMk/>
            <pc:sldMk cId="2844571574" sldId="314"/>
            <ac:spMk id="21" creationId="{80395DE6-247E-426B-8430-D19AB435D23E}"/>
          </ac:spMkLst>
        </pc:spChg>
        <pc:spChg chg="del">
          <ac:chgData name="Victorya Kaliy" userId="b38b191c-84c0-42c4-a17b-70bee457a8a9" providerId="ADAL" clId="{813DFD96-A210-4600-BEAC-401079FE33FF}" dt="2021-06-14T12:44:16.152" v="1428" actId="478"/>
          <ac:spMkLst>
            <pc:docMk/>
            <pc:sldMk cId="2844571574" sldId="314"/>
            <ac:spMk id="22" creationId="{5908ADEB-8D5D-46C9-9BA2-311C55ED5319}"/>
          </ac:spMkLst>
        </pc:spChg>
        <pc:spChg chg="del">
          <ac:chgData name="Victorya Kaliy" userId="b38b191c-84c0-42c4-a17b-70bee457a8a9" providerId="ADAL" clId="{813DFD96-A210-4600-BEAC-401079FE33FF}" dt="2021-06-14T12:44:16.152" v="1428" actId="478"/>
          <ac:spMkLst>
            <pc:docMk/>
            <pc:sldMk cId="2844571574" sldId="314"/>
            <ac:spMk id="23" creationId="{42E4ACD7-8308-4414-8C37-DC405F6181EE}"/>
          </ac:spMkLst>
        </pc:spChg>
        <pc:spChg chg="del">
          <ac:chgData name="Victorya Kaliy" userId="b38b191c-84c0-42c4-a17b-70bee457a8a9" providerId="ADAL" clId="{813DFD96-A210-4600-BEAC-401079FE33FF}" dt="2021-06-14T12:44:16.152" v="1428" actId="478"/>
          <ac:spMkLst>
            <pc:docMk/>
            <pc:sldMk cId="2844571574" sldId="314"/>
            <ac:spMk id="24" creationId="{C18FD68D-913B-4E6C-9916-8AF406C5E661}"/>
          </ac:spMkLst>
        </pc:spChg>
        <pc:spChg chg="del">
          <ac:chgData name="Victorya Kaliy" userId="b38b191c-84c0-42c4-a17b-70bee457a8a9" providerId="ADAL" clId="{813DFD96-A210-4600-BEAC-401079FE33FF}" dt="2021-06-14T12:44:16.152" v="1428" actId="478"/>
          <ac:spMkLst>
            <pc:docMk/>
            <pc:sldMk cId="2844571574" sldId="314"/>
            <ac:spMk id="25" creationId="{C11B9720-6A91-4B6C-B5A9-09499C410145}"/>
          </ac:spMkLst>
        </pc:spChg>
        <pc:spChg chg="del">
          <ac:chgData name="Victorya Kaliy" userId="b38b191c-84c0-42c4-a17b-70bee457a8a9" providerId="ADAL" clId="{813DFD96-A210-4600-BEAC-401079FE33FF}" dt="2021-06-14T12:44:16.152" v="1428" actId="478"/>
          <ac:spMkLst>
            <pc:docMk/>
            <pc:sldMk cId="2844571574" sldId="314"/>
            <ac:spMk id="26" creationId="{B98F259E-93C7-4D23-B682-A68638366B49}"/>
          </ac:spMkLst>
        </pc:spChg>
        <pc:spChg chg="del">
          <ac:chgData name="Victorya Kaliy" userId="b38b191c-84c0-42c4-a17b-70bee457a8a9" providerId="ADAL" clId="{813DFD96-A210-4600-BEAC-401079FE33FF}" dt="2021-06-14T12:44:16.152" v="1428" actId="478"/>
          <ac:spMkLst>
            <pc:docMk/>
            <pc:sldMk cId="2844571574" sldId="314"/>
            <ac:spMk id="27" creationId="{6460521A-E2CC-46C7-BA3B-2ED9C241A8D3}"/>
          </ac:spMkLst>
        </pc:spChg>
        <pc:graphicFrameChg chg="add del mod">
          <ac:chgData name="Victorya Kaliy" userId="b38b191c-84c0-42c4-a17b-70bee457a8a9" providerId="ADAL" clId="{813DFD96-A210-4600-BEAC-401079FE33FF}" dt="2021-06-14T12:44:18.615" v="1431"/>
          <ac:graphicFrameMkLst>
            <pc:docMk/>
            <pc:sldMk cId="2844571574" sldId="314"/>
            <ac:graphicFrameMk id="2" creationId="{CF24763B-6A4F-4B2B-B316-F43DF170820E}"/>
          </ac:graphicFrameMkLst>
        </pc:graphicFrameChg>
        <pc:graphicFrameChg chg="add del mod">
          <ac:chgData name="Victorya Kaliy" userId="b38b191c-84c0-42c4-a17b-70bee457a8a9" providerId="ADAL" clId="{813DFD96-A210-4600-BEAC-401079FE33FF}" dt="2021-06-14T12:45:07.701" v="1436"/>
          <ac:graphicFrameMkLst>
            <pc:docMk/>
            <pc:sldMk cId="2844571574" sldId="314"/>
            <ac:graphicFrameMk id="6" creationId="{E5E44DC1-7FC8-46C3-8F35-0F3287DAFEFE}"/>
          </ac:graphicFrameMkLst>
        </pc:graphicFrameChg>
        <pc:graphicFrameChg chg="add del mod">
          <ac:chgData name="Victorya Kaliy" userId="b38b191c-84c0-42c4-a17b-70bee457a8a9" providerId="ADAL" clId="{813DFD96-A210-4600-BEAC-401079FE33FF}" dt="2021-06-14T12:45:18.753" v="1441"/>
          <ac:graphicFrameMkLst>
            <pc:docMk/>
            <pc:sldMk cId="2844571574" sldId="314"/>
            <ac:graphicFrameMk id="9" creationId="{53A884D4-E5BF-4085-B8DF-0D7F4ADB8780}"/>
          </ac:graphicFrameMkLst>
        </pc:graphicFrameChg>
        <pc:graphicFrameChg chg="add del mod">
          <ac:chgData name="Victorya Kaliy" userId="b38b191c-84c0-42c4-a17b-70bee457a8a9" providerId="ADAL" clId="{813DFD96-A210-4600-BEAC-401079FE33FF}" dt="2021-06-14T12:45:45.687" v="1446"/>
          <ac:graphicFrameMkLst>
            <pc:docMk/>
            <pc:sldMk cId="2844571574" sldId="314"/>
            <ac:graphicFrameMk id="11" creationId="{0F024B1C-A09A-4A08-998E-A236EE42EAAA}"/>
          </ac:graphicFrameMkLst>
        </pc:graphicFrameChg>
        <pc:graphicFrameChg chg="add del mod">
          <ac:chgData name="Victorya Kaliy" userId="b38b191c-84c0-42c4-a17b-70bee457a8a9" providerId="ADAL" clId="{813DFD96-A210-4600-BEAC-401079FE33FF}" dt="2021-06-14T12:45:48.722" v="1453"/>
          <ac:graphicFrameMkLst>
            <pc:docMk/>
            <pc:sldMk cId="2844571574" sldId="314"/>
            <ac:graphicFrameMk id="13" creationId="{08B67A67-B03F-4A22-A30C-5A63E3202451}"/>
          </ac:graphicFrameMkLst>
        </pc:graphicFrameChg>
        <pc:graphicFrameChg chg="add del mod">
          <ac:chgData name="Victorya Kaliy" userId="b38b191c-84c0-42c4-a17b-70bee457a8a9" providerId="ADAL" clId="{813DFD96-A210-4600-BEAC-401079FE33FF}" dt="2021-06-14T12:46:04.710" v="1457"/>
          <ac:graphicFrameMkLst>
            <pc:docMk/>
            <pc:sldMk cId="2844571574" sldId="314"/>
            <ac:graphicFrameMk id="15" creationId="{46608092-6DE5-43C6-940A-949AD675101A}"/>
          </ac:graphicFrameMkLst>
        </pc:graphicFrameChg>
        <pc:graphicFrameChg chg="add del mod">
          <ac:chgData name="Victorya Kaliy" userId="b38b191c-84c0-42c4-a17b-70bee457a8a9" providerId="ADAL" clId="{813DFD96-A210-4600-BEAC-401079FE33FF}" dt="2021-06-14T12:53:30.801" v="1468"/>
          <ac:graphicFrameMkLst>
            <pc:docMk/>
            <pc:sldMk cId="2844571574" sldId="314"/>
            <ac:graphicFrameMk id="17" creationId="{8C05C40F-B4FD-4ADA-B634-961A08A9C263}"/>
          </ac:graphicFrameMkLst>
        </pc:graphicFrameChg>
        <pc:graphicFrameChg chg="add del mod">
          <ac:chgData name="Victorya Kaliy" userId="b38b191c-84c0-42c4-a17b-70bee457a8a9" providerId="ADAL" clId="{813DFD96-A210-4600-BEAC-401079FE33FF}" dt="2021-06-14T12:53:40.227" v="1473"/>
          <ac:graphicFrameMkLst>
            <pc:docMk/>
            <pc:sldMk cId="2844571574" sldId="314"/>
            <ac:graphicFrameMk id="19" creationId="{0865EE3D-1451-46F6-BBDF-17BD57C349CD}"/>
          </ac:graphicFrameMkLst>
        </pc:graphicFrameChg>
        <pc:graphicFrameChg chg="add del mod">
          <ac:chgData name="Victorya Kaliy" userId="b38b191c-84c0-42c4-a17b-70bee457a8a9" providerId="ADAL" clId="{813DFD96-A210-4600-BEAC-401079FE33FF}" dt="2021-06-14T12:54:20.506" v="1478"/>
          <ac:graphicFrameMkLst>
            <pc:docMk/>
            <pc:sldMk cId="2844571574" sldId="314"/>
            <ac:graphicFrameMk id="30" creationId="{12E89731-0968-4C0A-AEF4-4414178DBA84}"/>
          </ac:graphicFrameMkLst>
        </pc:graphicFrameChg>
        <pc:graphicFrameChg chg="add del mod">
          <ac:chgData name="Victorya Kaliy" userId="b38b191c-84c0-42c4-a17b-70bee457a8a9" providerId="ADAL" clId="{813DFD96-A210-4600-BEAC-401079FE33FF}" dt="2021-06-14T12:54:46.005" v="1484"/>
          <ac:graphicFrameMkLst>
            <pc:docMk/>
            <pc:sldMk cId="2844571574" sldId="314"/>
            <ac:graphicFrameMk id="32" creationId="{3325D748-8660-4EF6-A671-A97AE2582034}"/>
          </ac:graphicFrameMkLst>
        </pc:graphicFrameChg>
        <pc:picChg chg="add del">
          <ac:chgData name="Victorya Kaliy" userId="b38b191c-84c0-42c4-a17b-70bee457a8a9" providerId="ADAL" clId="{813DFD96-A210-4600-BEAC-401079FE33FF}" dt="2021-06-14T12:45:05.345" v="1433" actId="478"/>
          <ac:picMkLst>
            <pc:docMk/>
            <pc:sldMk cId="2844571574" sldId="314"/>
            <ac:picMk id="5" creationId="{FE0F8DFB-DAF8-4FE8-A3C2-67BE949CA2EA}"/>
          </ac:picMkLst>
        </pc:picChg>
        <pc:picChg chg="add del">
          <ac:chgData name="Victorya Kaliy" userId="b38b191c-84c0-42c4-a17b-70bee457a8a9" providerId="ADAL" clId="{813DFD96-A210-4600-BEAC-401079FE33FF}" dt="2021-06-14T12:45:16.878" v="1438" actId="478"/>
          <ac:picMkLst>
            <pc:docMk/>
            <pc:sldMk cId="2844571574" sldId="314"/>
            <ac:picMk id="8" creationId="{C9CB5F72-C561-480C-B36C-8425B8323AAD}"/>
          </ac:picMkLst>
        </pc:picChg>
        <pc:picChg chg="add del">
          <ac:chgData name="Victorya Kaliy" userId="b38b191c-84c0-42c4-a17b-70bee457a8a9" providerId="ADAL" clId="{813DFD96-A210-4600-BEAC-401079FE33FF}" dt="2021-06-14T12:45:43.637" v="1443" actId="478"/>
          <ac:picMkLst>
            <pc:docMk/>
            <pc:sldMk cId="2844571574" sldId="314"/>
            <ac:picMk id="10" creationId="{95CF0784-1912-444C-A09A-8CE82481592E}"/>
          </ac:picMkLst>
        </pc:picChg>
        <pc:picChg chg="add del">
          <ac:chgData name="Victorya Kaliy" userId="b38b191c-84c0-42c4-a17b-70bee457a8a9" providerId="ADAL" clId="{813DFD96-A210-4600-BEAC-401079FE33FF}" dt="2021-06-14T12:46:02.140" v="1454" actId="478"/>
          <ac:picMkLst>
            <pc:docMk/>
            <pc:sldMk cId="2844571574" sldId="314"/>
            <ac:picMk id="12" creationId="{863CB1B5-731E-4B89-96BD-90A63924D35B}"/>
          </ac:picMkLst>
        </pc:picChg>
        <pc:picChg chg="add del mod">
          <ac:chgData name="Victorya Kaliy" userId="b38b191c-84c0-42c4-a17b-70bee457a8a9" providerId="ADAL" clId="{813DFD96-A210-4600-BEAC-401079FE33FF}" dt="2021-06-14T12:45:48.722" v="1453"/>
          <ac:picMkLst>
            <pc:docMk/>
            <pc:sldMk cId="2844571574" sldId="314"/>
            <ac:picMk id="14" creationId="{EECE77FD-8D29-4277-8F39-6ED6D0EBED27}"/>
          </ac:picMkLst>
        </pc:picChg>
        <pc:picChg chg="add del mod">
          <ac:chgData name="Victorya Kaliy" userId="b38b191c-84c0-42c4-a17b-70bee457a8a9" providerId="ADAL" clId="{813DFD96-A210-4600-BEAC-401079FE33FF}" dt="2021-06-14T12:53:25.972" v="1465" actId="478"/>
          <ac:picMkLst>
            <pc:docMk/>
            <pc:sldMk cId="2844571574" sldId="314"/>
            <ac:picMk id="16" creationId="{AD2D7BD2-0B77-4661-96FF-5BA08E580B9E}"/>
          </ac:picMkLst>
        </pc:picChg>
        <pc:picChg chg="add del">
          <ac:chgData name="Victorya Kaliy" userId="b38b191c-84c0-42c4-a17b-70bee457a8a9" providerId="ADAL" clId="{813DFD96-A210-4600-BEAC-401079FE33FF}" dt="2021-06-14T12:53:37.982" v="1470" actId="478"/>
          <ac:picMkLst>
            <pc:docMk/>
            <pc:sldMk cId="2844571574" sldId="314"/>
            <ac:picMk id="18" creationId="{029BFFDF-F202-41E9-A8B2-2B328B887F86}"/>
          </ac:picMkLst>
        </pc:picChg>
        <pc:picChg chg="del">
          <ac:chgData name="Victorya Kaliy" userId="b38b191c-84c0-42c4-a17b-70bee457a8a9" providerId="ADAL" clId="{813DFD96-A210-4600-BEAC-401079FE33FF}" dt="2021-06-14T12:44:16.152" v="1428" actId="478"/>
          <ac:picMkLst>
            <pc:docMk/>
            <pc:sldMk cId="2844571574" sldId="314"/>
            <ac:picMk id="28" creationId="{9EC8768B-0611-4765-9F5D-CF8BBB414163}"/>
          </ac:picMkLst>
        </pc:picChg>
        <pc:picChg chg="add del">
          <ac:chgData name="Victorya Kaliy" userId="b38b191c-84c0-42c4-a17b-70bee457a8a9" providerId="ADAL" clId="{813DFD96-A210-4600-BEAC-401079FE33FF}" dt="2021-06-14T12:54:18.016" v="1475" actId="478"/>
          <ac:picMkLst>
            <pc:docMk/>
            <pc:sldMk cId="2844571574" sldId="314"/>
            <ac:picMk id="29" creationId="{F1A64D33-EE1A-43AF-BE15-37B55B561A05}"/>
          </ac:picMkLst>
        </pc:picChg>
        <pc:picChg chg="add mod">
          <ac:chgData name="Victorya Kaliy" userId="b38b191c-84c0-42c4-a17b-70bee457a8a9" providerId="ADAL" clId="{813DFD96-A210-4600-BEAC-401079FE33FF}" dt="2021-06-14T13:00:36.327" v="1510" actId="14100"/>
          <ac:picMkLst>
            <pc:docMk/>
            <pc:sldMk cId="2844571574" sldId="314"/>
            <ac:picMk id="31" creationId="{551ECF9B-40D6-4FC1-86B9-F1B20E2812D3}"/>
          </ac:picMkLst>
        </pc:picChg>
        <pc:picChg chg="add mod">
          <ac:chgData name="Victorya Kaliy" userId="b38b191c-84c0-42c4-a17b-70bee457a8a9" providerId="ADAL" clId="{813DFD96-A210-4600-BEAC-401079FE33FF}" dt="2021-06-14T12:55:02.982" v="1493" actId="1076"/>
          <ac:picMkLst>
            <pc:docMk/>
            <pc:sldMk cId="2844571574" sldId="314"/>
            <ac:picMk id="33" creationId="{649E9BF3-1C71-4C70-9744-FB3178C50F57}"/>
          </ac:picMkLst>
        </pc:picChg>
        <pc:picChg chg="add mod modCrop">
          <ac:chgData name="Victorya Kaliy" userId="b38b191c-84c0-42c4-a17b-70bee457a8a9" providerId="ADAL" clId="{813DFD96-A210-4600-BEAC-401079FE33FF}" dt="2021-06-14T14:04:50.004" v="1875" actId="732"/>
          <ac:picMkLst>
            <pc:docMk/>
            <pc:sldMk cId="2844571574" sldId="314"/>
            <ac:picMk id="35" creationId="{9428D54E-7193-4F25-A422-63A144120867}"/>
          </ac:picMkLst>
        </pc:picChg>
        <pc:picChg chg="del">
          <ac:chgData name="Victorya Kaliy" userId="b38b191c-84c0-42c4-a17b-70bee457a8a9" providerId="ADAL" clId="{813DFD96-A210-4600-BEAC-401079FE33FF}" dt="2021-06-14T12:44:16.152" v="1428" actId="478"/>
          <ac:picMkLst>
            <pc:docMk/>
            <pc:sldMk cId="2844571574" sldId="314"/>
            <ac:picMk id="1026" creationId="{49BC1360-0DC1-44FC-9307-2FF47D2CB80E}"/>
          </ac:picMkLst>
        </pc:picChg>
      </pc:sldChg>
      <pc:sldChg chg="addSp delSp modSp add del mod">
        <pc:chgData name="Victorya Kaliy" userId="b38b191c-84c0-42c4-a17b-70bee457a8a9" providerId="ADAL" clId="{813DFD96-A210-4600-BEAC-401079FE33FF}" dt="2021-06-14T13:08:10.090" v="1540" actId="47"/>
        <pc:sldMkLst>
          <pc:docMk/>
          <pc:sldMk cId="738944016" sldId="315"/>
        </pc:sldMkLst>
        <pc:graphicFrameChg chg="add del mod">
          <ac:chgData name="Victorya Kaliy" userId="b38b191c-84c0-42c4-a17b-70bee457a8a9" providerId="ADAL" clId="{813DFD96-A210-4600-BEAC-401079FE33FF}" dt="2021-06-14T12:59:25.127" v="1498"/>
          <ac:graphicFrameMkLst>
            <pc:docMk/>
            <pc:sldMk cId="738944016" sldId="315"/>
            <ac:graphicFrameMk id="2" creationId="{440D7C54-DC7B-40D7-81BF-579008C92B62}"/>
          </ac:graphicFrameMkLst>
        </pc:graphicFrameChg>
        <pc:picChg chg="add mod">
          <ac:chgData name="Victorya Kaliy" userId="b38b191c-84c0-42c4-a17b-70bee457a8a9" providerId="ADAL" clId="{813DFD96-A210-4600-BEAC-401079FE33FF}" dt="2021-06-14T12:59:30.205" v="1500" actId="1076"/>
          <ac:picMkLst>
            <pc:docMk/>
            <pc:sldMk cId="738944016" sldId="315"/>
            <ac:picMk id="5" creationId="{E9C46923-0029-4A53-BF12-EE628375091C}"/>
          </ac:picMkLst>
        </pc:picChg>
        <pc:picChg chg="del">
          <ac:chgData name="Victorya Kaliy" userId="b38b191c-84c0-42c4-a17b-70bee457a8a9" providerId="ADAL" clId="{813DFD96-A210-4600-BEAC-401079FE33FF}" dt="2021-06-14T12:59:23.389" v="1495" actId="478"/>
          <ac:picMkLst>
            <pc:docMk/>
            <pc:sldMk cId="738944016" sldId="315"/>
            <ac:picMk id="31" creationId="{551ECF9B-40D6-4FC1-86B9-F1B20E2812D3}"/>
          </ac:picMkLst>
        </pc:picChg>
      </pc:sldChg>
      <pc:sldChg chg="addSp delSp modSp add mod delAnim">
        <pc:chgData name="Victorya Kaliy" userId="b38b191c-84c0-42c4-a17b-70bee457a8a9" providerId="ADAL" clId="{813DFD96-A210-4600-BEAC-401079FE33FF}" dt="2021-06-14T13:42:23.001" v="1790" actId="20577"/>
        <pc:sldMkLst>
          <pc:docMk/>
          <pc:sldMk cId="1185049871" sldId="315"/>
        </pc:sldMkLst>
        <pc:spChg chg="mod">
          <ac:chgData name="Victorya Kaliy" userId="b38b191c-84c0-42c4-a17b-70bee457a8a9" providerId="ADAL" clId="{813DFD96-A210-4600-BEAC-401079FE33FF}" dt="2021-06-14T13:42:23.001" v="1790" actId="20577"/>
          <ac:spMkLst>
            <pc:docMk/>
            <pc:sldMk cId="1185049871" sldId="315"/>
            <ac:spMk id="4" creationId="{76AD4322-5C7F-49C1-8D96-4FCC7D35EB93}"/>
          </ac:spMkLst>
        </pc:spChg>
        <pc:spChg chg="mod">
          <ac:chgData name="Victorya Kaliy" userId="b38b191c-84c0-42c4-a17b-70bee457a8a9" providerId="ADAL" clId="{813DFD96-A210-4600-BEAC-401079FE33FF}" dt="2021-06-14T13:37:37.189" v="1761" actId="2711"/>
          <ac:spMkLst>
            <pc:docMk/>
            <pc:sldMk cId="1185049871" sldId="315"/>
            <ac:spMk id="7" creationId="{AE4EBF88-BE55-48D3-9A96-9A017C048126}"/>
          </ac:spMkLst>
        </pc:spChg>
        <pc:spChg chg="add del">
          <ac:chgData name="Victorya Kaliy" userId="b38b191c-84c0-42c4-a17b-70bee457a8a9" providerId="ADAL" clId="{813DFD96-A210-4600-BEAC-401079FE33FF}" dt="2021-06-14T13:14:33.899" v="1620" actId="22"/>
          <ac:spMkLst>
            <pc:docMk/>
            <pc:sldMk cId="1185049871" sldId="315"/>
            <ac:spMk id="13" creationId="{4076B6D9-CB6D-4363-BA15-CD29AD7B5B5C}"/>
          </ac:spMkLst>
        </pc:spChg>
        <pc:spChg chg="add del">
          <ac:chgData name="Victorya Kaliy" userId="b38b191c-84c0-42c4-a17b-70bee457a8a9" providerId="ADAL" clId="{813DFD96-A210-4600-BEAC-401079FE33FF}" dt="2021-06-14T13:35:45.137" v="1700"/>
          <ac:spMkLst>
            <pc:docMk/>
            <pc:sldMk cId="1185049871" sldId="315"/>
            <ac:spMk id="20" creationId="{D6605204-E864-45CF-984E-A7BDE8262A4D}"/>
          </ac:spMkLst>
        </pc:spChg>
        <pc:spChg chg="add del">
          <ac:chgData name="Victorya Kaliy" userId="b38b191c-84c0-42c4-a17b-70bee457a8a9" providerId="ADAL" clId="{813DFD96-A210-4600-BEAC-401079FE33FF}" dt="2021-06-14T13:36:01.439" v="1708"/>
          <ac:spMkLst>
            <pc:docMk/>
            <pc:sldMk cId="1185049871" sldId="315"/>
            <ac:spMk id="23" creationId="{7ADA20D6-9CAD-478A-A306-55F2E0E23D3B}"/>
          </ac:spMkLst>
        </pc:spChg>
        <pc:graphicFrameChg chg="add del mod">
          <ac:chgData name="Victorya Kaliy" userId="b38b191c-84c0-42c4-a17b-70bee457a8a9" providerId="ADAL" clId="{813DFD96-A210-4600-BEAC-401079FE33FF}" dt="2021-06-14T13:14:14.713" v="1607"/>
          <ac:graphicFrameMkLst>
            <pc:docMk/>
            <pc:sldMk cId="1185049871" sldId="315"/>
            <ac:graphicFrameMk id="2" creationId="{C1D7F12A-6118-44B5-9017-144F74944F3F}"/>
          </ac:graphicFrameMkLst>
        </pc:graphicFrameChg>
        <pc:graphicFrameChg chg="add del mod">
          <ac:chgData name="Victorya Kaliy" userId="b38b191c-84c0-42c4-a17b-70bee457a8a9" providerId="ADAL" clId="{813DFD96-A210-4600-BEAC-401079FE33FF}" dt="2021-06-14T13:14:43.298" v="1622" actId="21"/>
          <ac:graphicFrameMkLst>
            <pc:docMk/>
            <pc:sldMk cId="1185049871" sldId="315"/>
            <ac:graphicFrameMk id="5" creationId="{D0437FE7-E99F-4276-B614-D8E11B1A7310}"/>
          </ac:graphicFrameMkLst>
        </pc:graphicFrameChg>
        <pc:graphicFrameChg chg="add del mod">
          <ac:chgData name="Victorya Kaliy" userId="b38b191c-84c0-42c4-a17b-70bee457a8a9" providerId="ADAL" clId="{813DFD96-A210-4600-BEAC-401079FE33FF}" dt="2021-06-14T13:14:20.083" v="1616"/>
          <ac:graphicFrameMkLst>
            <pc:docMk/>
            <pc:sldMk cId="1185049871" sldId="315"/>
            <ac:graphicFrameMk id="6" creationId="{58999EA5-BFF5-44A2-9C8B-4FD186D56EB3}"/>
          </ac:graphicFrameMkLst>
        </pc:graphicFrameChg>
        <pc:graphicFrameChg chg="add del mod">
          <ac:chgData name="Victorya Kaliy" userId="b38b191c-84c0-42c4-a17b-70bee457a8a9" providerId="ADAL" clId="{813DFD96-A210-4600-BEAC-401079FE33FF}" dt="2021-06-14T13:14:20.083" v="1616"/>
          <ac:graphicFrameMkLst>
            <pc:docMk/>
            <pc:sldMk cId="1185049871" sldId="315"/>
            <ac:graphicFrameMk id="8" creationId="{9B20DCE5-ED8D-446D-BAEF-301C4DA5BF3A}"/>
          </ac:graphicFrameMkLst>
        </pc:graphicFrameChg>
        <pc:graphicFrameChg chg="add mod modGraphic">
          <ac:chgData name="Victorya Kaliy" userId="b38b191c-84c0-42c4-a17b-70bee457a8a9" providerId="ADAL" clId="{813DFD96-A210-4600-BEAC-401079FE33FF}" dt="2021-06-14T13:38:25.093" v="1786" actId="1036"/>
          <ac:graphicFrameMkLst>
            <pc:docMk/>
            <pc:sldMk cId="1185049871" sldId="315"/>
            <ac:graphicFrameMk id="10" creationId="{E58341FD-E901-470C-811E-F91FBE2CC8E4}"/>
          </ac:graphicFrameMkLst>
        </pc:graphicFrameChg>
        <pc:graphicFrameChg chg="add del mod">
          <ac:chgData name="Victorya Kaliy" userId="b38b191c-84c0-42c4-a17b-70bee457a8a9" providerId="ADAL" clId="{813DFD96-A210-4600-BEAC-401079FE33FF}" dt="2021-06-14T13:15:11.695" v="1629"/>
          <ac:graphicFrameMkLst>
            <pc:docMk/>
            <pc:sldMk cId="1185049871" sldId="315"/>
            <ac:graphicFrameMk id="11" creationId="{9510F762-82BD-472E-A1D4-B8AFEBD22E43}"/>
          </ac:graphicFrameMkLst>
        </pc:graphicFrameChg>
        <pc:graphicFrameChg chg="add del mod">
          <ac:chgData name="Victorya Kaliy" userId="b38b191c-84c0-42c4-a17b-70bee457a8a9" providerId="ADAL" clId="{813DFD96-A210-4600-BEAC-401079FE33FF}" dt="2021-06-14T13:15:11.695" v="1629"/>
          <ac:graphicFrameMkLst>
            <pc:docMk/>
            <pc:sldMk cId="1185049871" sldId="315"/>
            <ac:graphicFrameMk id="12" creationId="{907D7701-15FC-47C6-8F45-811D4FEFCE10}"/>
          </ac:graphicFrameMkLst>
        </pc:graphicFrameChg>
        <pc:graphicFrameChg chg="add mod modGraphic">
          <ac:chgData name="Victorya Kaliy" userId="b38b191c-84c0-42c4-a17b-70bee457a8a9" providerId="ADAL" clId="{813DFD96-A210-4600-BEAC-401079FE33FF}" dt="2021-06-14T13:38:25.093" v="1786" actId="1036"/>
          <ac:graphicFrameMkLst>
            <pc:docMk/>
            <pc:sldMk cId="1185049871" sldId="315"/>
            <ac:graphicFrameMk id="14" creationId="{7631884C-58F8-4283-8432-6584C29D8A16}"/>
          </ac:graphicFrameMkLst>
        </pc:graphicFrameChg>
        <pc:graphicFrameChg chg="add del mod">
          <ac:chgData name="Victorya Kaliy" userId="b38b191c-84c0-42c4-a17b-70bee457a8a9" providerId="ADAL" clId="{813DFD96-A210-4600-BEAC-401079FE33FF}" dt="2021-06-14T13:35:45.137" v="1700"/>
          <ac:graphicFrameMkLst>
            <pc:docMk/>
            <pc:sldMk cId="1185049871" sldId="315"/>
            <ac:graphicFrameMk id="15" creationId="{94C77C14-9B42-441A-BEFD-D7E0B49C3A11}"/>
          </ac:graphicFrameMkLst>
        </pc:graphicFrameChg>
        <pc:graphicFrameChg chg="add del mod">
          <ac:chgData name="Victorya Kaliy" userId="b38b191c-84c0-42c4-a17b-70bee457a8a9" providerId="ADAL" clId="{813DFD96-A210-4600-BEAC-401079FE33FF}" dt="2021-06-14T13:36:01.439" v="1708"/>
          <ac:graphicFrameMkLst>
            <pc:docMk/>
            <pc:sldMk cId="1185049871" sldId="315"/>
            <ac:graphicFrameMk id="17" creationId="{836DF1DC-B5B6-4518-9FBB-BD864F9D081C}"/>
          </ac:graphicFrameMkLst>
        </pc:graphicFrameChg>
        <pc:picChg chg="del">
          <ac:chgData name="Victorya Kaliy" userId="b38b191c-84c0-42c4-a17b-70bee457a8a9" providerId="ADAL" clId="{813DFD96-A210-4600-BEAC-401079FE33FF}" dt="2021-06-14T13:13:33.229" v="1572" actId="478"/>
          <ac:picMkLst>
            <pc:docMk/>
            <pc:sldMk cId="1185049871" sldId="315"/>
            <ac:picMk id="31" creationId="{551ECF9B-40D6-4FC1-86B9-F1B20E2812D3}"/>
          </ac:picMkLst>
        </pc:picChg>
        <pc:picChg chg="del">
          <ac:chgData name="Victorya Kaliy" userId="b38b191c-84c0-42c4-a17b-70bee457a8a9" providerId="ADAL" clId="{813DFD96-A210-4600-BEAC-401079FE33FF}" dt="2021-06-14T13:13:49.636" v="1604" actId="478"/>
          <ac:picMkLst>
            <pc:docMk/>
            <pc:sldMk cId="1185049871" sldId="315"/>
            <ac:picMk id="33" creationId="{649E9BF3-1C71-4C70-9744-FB3178C50F57}"/>
          </ac:picMkLst>
        </pc:picChg>
        <pc:picChg chg="del">
          <ac:chgData name="Victorya Kaliy" userId="b38b191c-84c0-42c4-a17b-70bee457a8a9" providerId="ADAL" clId="{813DFD96-A210-4600-BEAC-401079FE33FF}" dt="2021-06-14T13:13:32.028" v="1571" actId="478"/>
          <ac:picMkLst>
            <pc:docMk/>
            <pc:sldMk cId="1185049871" sldId="315"/>
            <ac:picMk id="35" creationId="{9428D54E-7193-4F25-A422-63A144120867}"/>
          </ac:picMkLst>
        </pc:picChg>
      </pc:sldChg>
      <pc:sldChg chg="addSp delSp modSp add mod ord modAnim">
        <pc:chgData name="Victorya Kaliy" userId="b38b191c-84c0-42c4-a17b-70bee457a8a9" providerId="ADAL" clId="{813DFD96-A210-4600-BEAC-401079FE33FF}" dt="2021-06-14T13:55:39.438" v="1851"/>
        <pc:sldMkLst>
          <pc:docMk/>
          <pc:sldMk cId="3987695365" sldId="316"/>
        </pc:sldMkLst>
        <pc:spChg chg="add del">
          <ac:chgData name="Victorya Kaliy" userId="b38b191c-84c0-42c4-a17b-70bee457a8a9" providerId="ADAL" clId="{813DFD96-A210-4600-BEAC-401079FE33FF}" dt="2021-06-14T13:48:51.465" v="1799" actId="478"/>
          <ac:spMkLst>
            <pc:docMk/>
            <pc:sldMk cId="3987695365" sldId="316"/>
            <ac:spMk id="4" creationId="{76AD4322-5C7F-49C1-8D96-4FCC7D35EB93}"/>
          </ac:spMkLst>
        </pc:spChg>
        <pc:spChg chg="add del mod">
          <ac:chgData name="Victorya Kaliy" userId="b38b191c-84c0-42c4-a17b-70bee457a8a9" providerId="ADAL" clId="{813DFD96-A210-4600-BEAC-401079FE33FF}" dt="2021-06-14T13:50:53.141" v="1806"/>
          <ac:spMkLst>
            <pc:docMk/>
            <pc:sldMk cId="3987695365" sldId="316"/>
            <ac:spMk id="19" creationId="{FF034103-495D-4D3E-AC6F-0BC090629E3E}"/>
          </ac:spMkLst>
        </pc:spChg>
        <pc:spChg chg="add del mod">
          <ac:chgData name="Victorya Kaliy" userId="b38b191c-84c0-42c4-a17b-70bee457a8a9" providerId="ADAL" clId="{813DFD96-A210-4600-BEAC-401079FE33FF}" dt="2021-06-14T13:50:53.141" v="1806"/>
          <ac:spMkLst>
            <pc:docMk/>
            <pc:sldMk cId="3987695365" sldId="316"/>
            <ac:spMk id="23" creationId="{28580D52-231E-4707-A77D-29B24BB08032}"/>
          </ac:spMkLst>
        </pc:spChg>
        <pc:spChg chg="add del mod">
          <ac:chgData name="Victorya Kaliy" userId="b38b191c-84c0-42c4-a17b-70bee457a8a9" providerId="ADAL" clId="{813DFD96-A210-4600-BEAC-401079FE33FF}" dt="2021-06-14T13:50:53.141" v="1806"/>
          <ac:spMkLst>
            <pc:docMk/>
            <pc:sldMk cId="3987695365" sldId="316"/>
            <ac:spMk id="24" creationId="{C3B24C16-AD77-462F-8D8D-FA81744C2CE9}"/>
          </ac:spMkLst>
        </pc:spChg>
        <pc:spChg chg="add del mod">
          <ac:chgData name="Victorya Kaliy" userId="b38b191c-84c0-42c4-a17b-70bee457a8a9" providerId="ADAL" clId="{813DFD96-A210-4600-BEAC-401079FE33FF}" dt="2021-06-14T13:50:53.141" v="1806"/>
          <ac:spMkLst>
            <pc:docMk/>
            <pc:sldMk cId="3987695365" sldId="316"/>
            <ac:spMk id="25" creationId="{90E379D7-F87D-4BC7-AD5A-EA54C9C29E54}"/>
          </ac:spMkLst>
        </pc:spChg>
        <pc:spChg chg="add del mod">
          <ac:chgData name="Victorya Kaliy" userId="b38b191c-84c0-42c4-a17b-70bee457a8a9" providerId="ADAL" clId="{813DFD96-A210-4600-BEAC-401079FE33FF}" dt="2021-06-14T13:50:53.141" v="1806"/>
          <ac:spMkLst>
            <pc:docMk/>
            <pc:sldMk cId="3987695365" sldId="316"/>
            <ac:spMk id="28" creationId="{D3ED45C4-A092-47B6-8EBA-8830C57FFA76}"/>
          </ac:spMkLst>
        </pc:spChg>
        <pc:spChg chg="add del mod">
          <ac:chgData name="Victorya Kaliy" userId="b38b191c-84c0-42c4-a17b-70bee457a8a9" providerId="ADAL" clId="{813DFD96-A210-4600-BEAC-401079FE33FF}" dt="2021-06-14T13:50:53.141" v="1806"/>
          <ac:spMkLst>
            <pc:docMk/>
            <pc:sldMk cId="3987695365" sldId="316"/>
            <ac:spMk id="29" creationId="{053DE6A5-90A5-47FF-AA02-4C0DD1D09472}"/>
          </ac:spMkLst>
        </pc:spChg>
        <pc:spChg chg="add del mod">
          <ac:chgData name="Victorya Kaliy" userId="b38b191c-84c0-42c4-a17b-70bee457a8a9" providerId="ADAL" clId="{813DFD96-A210-4600-BEAC-401079FE33FF}" dt="2021-06-14T13:50:53.141" v="1806"/>
          <ac:spMkLst>
            <pc:docMk/>
            <pc:sldMk cId="3987695365" sldId="316"/>
            <ac:spMk id="33" creationId="{A2B5DFD5-857B-4573-B16A-CB7392911147}"/>
          </ac:spMkLst>
        </pc:spChg>
        <pc:spChg chg="add del mod">
          <ac:chgData name="Victorya Kaliy" userId="b38b191c-84c0-42c4-a17b-70bee457a8a9" providerId="ADAL" clId="{813DFD96-A210-4600-BEAC-401079FE33FF}" dt="2021-06-14T13:50:53.141" v="1806"/>
          <ac:spMkLst>
            <pc:docMk/>
            <pc:sldMk cId="3987695365" sldId="316"/>
            <ac:spMk id="35" creationId="{BF627F23-9FDA-4E6B-B235-49D8B3EF96C9}"/>
          </ac:spMkLst>
        </pc:spChg>
        <pc:spChg chg="add del mod">
          <ac:chgData name="Victorya Kaliy" userId="b38b191c-84c0-42c4-a17b-70bee457a8a9" providerId="ADAL" clId="{813DFD96-A210-4600-BEAC-401079FE33FF}" dt="2021-06-14T13:50:53.141" v="1806"/>
          <ac:spMkLst>
            <pc:docMk/>
            <pc:sldMk cId="3987695365" sldId="316"/>
            <ac:spMk id="42" creationId="{5F5D8A6F-B59A-4AD0-8374-1B7580B4C6FE}"/>
          </ac:spMkLst>
        </pc:spChg>
        <pc:spChg chg="add del mod">
          <ac:chgData name="Victorya Kaliy" userId="b38b191c-84c0-42c4-a17b-70bee457a8a9" providerId="ADAL" clId="{813DFD96-A210-4600-BEAC-401079FE33FF}" dt="2021-06-14T13:50:53.141" v="1806"/>
          <ac:spMkLst>
            <pc:docMk/>
            <pc:sldMk cId="3987695365" sldId="316"/>
            <ac:spMk id="43" creationId="{FAA53345-B8ED-434F-8299-1EF96A4D43FE}"/>
          </ac:spMkLst>
        </pc:spChg>
        <pc:spChg chg="add del mod">
          <ac:chgData name="Victorya Kaliy" userId="b38b191c-84c0-42c4-a17b-70bee457a8a9" providerId="ADAL" clId="{813DFD96-A210-4600-BEAC-401079FE33FF}" dt="2021-06-14T13:50:53.141" v="1806"/>
          <ac:spMkLst>
            <pc:docMk/>
            <pc:sldMk cId="3987695365" sldId="316"/>
            <ac:spMk id="44" creationId="{606649DD-818E-4EE3-B7CD-D57BAB086371}"/>
          </ac:spMkLst>
        </pc:spChg>
        <pc:spChg chg="add del mod">
          <ac:chgData name="Victorya Kaliy" userId="b38b191c-84c0-42c4-a17b-70bee457a8a9" providerId="ADAL" clId="{813DFD96-A210-4600-BEAC-401079FE33FF}" dt="2021-06-14T13:50:53.141" v="1806"/>
          <ac:spMkLst>
            <pc:docMk/>
            <pc:sldMk cId="3987695365" sldId="316"/>
            <ac:spMk id="45" creationId="{B3A28F2B-48A3-4CB4-A7DF-B2B0F54EE276}"/>
          </ac:spMkLst>
        </pc:spChg>
        <pc:spChg chg="add del mod">
          <ac:chgData name="Victorya Kaliy" userId="b38b191c-84c0-42c4-a17b-70bee457a8a9" providerId="ADAL" clId="{813DFD96-A210-4600-BEAC-401079FE33FF}" dt="2021-06-14T13:50:53.141" v="1806"/>
          <ac:spMkLst>
            <pc:docMk/>
            <pc:sldMk cId="3987695365" sldId="316"/>
            <ac:spMk id="46" creationId="{B4518BF4-4643-4C26-BC7C-DAB12347A4CB}"/>
          </ac:spMkLst>
        </pc:spChg>
        <pc:spChg chg="add del mod">
          <ac:chgData name="Victorya Kaliy" userId="b38b191c-84c0-42c4-a17b-70bee457a8a9" providerId="ADAL" clId="{813DFD96-A210-4600-BEAC-401079FE33FF}" dt="2021-06-14T13:50:53.141" v="1806"/>
          <ac:spMkLst>
            <pc:docMk/>
            <pc:sldMk cId="3987695365" sldId="316"/>
            <ac:spMk id="56" creationId="{E5BD69C5-C9A3-4143-9DBE-2D074BE8E4E0}"/>
          </ac:spMkLst>
        </pc:spChg>
        <pc:spChg chg="add del mod">
          <ac:chgData name="Victorya Kaliy" userId="b38b191c-84c0-42c4-a17b-70bee457a8a9" providerId="ADAL" clId="{813DFD96-A210-4600-BEAC-401079FE33FF}" dt="2021-06-14T13:50:53.141" v="1806"/>
          <ac:spMkLst>
            <pc:docMk/>
            <pc:sldMk cId="3987695365" sldId="316"/>
            <ac:spMk id="57" creationId="{87971ED5-AF25-4F75-999A-B4BA256D674A}"/>
          </ac:spMkLst>
        </pc:spChg>
        <pc:spChg chg="add del mod">
          <ac:chgData name="Victorya Kaliy" userId="b38b191c-84c0-42c4-a17b-70bee457a8a9" providerId="ADAL" clId="{813DFD96-A210-4600-BEAC-401079FE33FF}" dt="2021-06-14T13:50:53.141" v="1806"/>
          <ac:spMkLst>
            <pc:docMk/>
            <pc:sldMk cId="3987695365" sldId="316"/>
            <ac:spMk id="58" creationId="{88185698-EB73-450D-9B95-32E42F650C54}"/>
          </ac:spMkLst>
        </pc:spChg>
        <pc:spChg chg="add del mod">
          <ac:chgData name="Victorya Kaliy" userId="b38b191c-84c0-42c4-a17b-70bee457a8a9" providerId="ADAL" clId="{813DFD96-A210-4600-BEAC-401079FE33FF}" dt="2021-06-14T13:50:53.141" v="1806"/>
          <ac:spMkLst>
            <pc:docMk/>
            <pc:sldMk cId="3987695365" sldId="316"/>
            <ac:spMk id="59" creationId="{7F80079B-8870-4D75-9F1A-4E42AB837F79}"/>
          </ac:spMkLst>
        </pc:spChg>
        <pc:spChg chg="add del mod">
          <ac:chgData name="Victorya Kaliy" userId="b38b191c-84c0-42c4-a17b-70bee457a8a9" providerId="ADAL" clId="{813DFD96-A210-4600-BEAC-401079FE33FF}" dt="2021-06-14T13:50:53.141" v="1806"/>
          <ac:spMkLst>
            <pc:docMk/>
            <pc:sldMk cId="3987695365" sldId="316"/>
            <ac:spMk id="61" creationId="{0FF73331-E99C-434C-A254-E16D31DD2ED6}"/>
          </ac:spMkLst>
        </pc:spChg>
        <pc:spChg chg="add del mod">
          <ac:chgData name="Victorya Kaliy" userId="b38b191c-84c0-42c4-a17b-70bee457a8a9" providerId="ADAL" clId="{813DFD96-A210-4600-BEAC-401079FE33FF}" dt="2021-06-14T13:50:53.141" v="1806"/>
          <ac:spMkLst>
            <pc:docMk/>
            <pc:sldMk cId="3987695365" sldId="316"/>
            <ac:spMk id="62" creationId="{8FA2C0A7-4B33-46AC-8378-D478CE6B16D3}"/>
          </ac:spMkLst>
        </pc:spChg>
        <pc:spChg chg="add del mod">
          <ac:chgData name="Victorya Kaliy" userId="b38b191c-84c0-42c4-a17b-70bee457a8a9" providerId="ADAL" clId="{813DFD96-A210-4600-BEAC-401079FE33FF}" dt="2021-06-14T13:50:53.141" v="1806"/>
          <ac:spMkLst>
            <pc:docMk/>
            <pc:sldMk cId="3987695365" sldId="316"/>
            <ac:spMk id="64" creationId="{6ADFF3DB-B1E7-4BBD-A410-4B1B2E9953B6}"/>
          </ac:spMkLst>
        </pc:spChg>
        <pc:spChg chg="add del mod">
          <ac:chgData name="Victorya Kaliy" userId="b38b191c-84c0-42c4-a17b-70bee457a8a9" providerId="ADAL" clId="{813DFD96-A210-4600-BEAC-401079FE33FF}" dt="2021-06-14T13:50:53.141" v="1806"/>
          <ac:spMkLst>
            <pc:docMk/>
            <pc:sldMk cId="3987695365" sldId="316"/>
            <ac:spMk id="67" creationId="{B5803640-1128-45CE-9EF1-FF99E86279FA}"/>
          </ac:spMkLst>
        </pc:spChg>
        <pc:spChg chg="add del mod">
          <ac:chgData name="Victorya Kaliy" userId="b38b191c-84c0-42c4-a17b-70bee457a8a9" providerId="ADAL" clId="{813DFD96-A210-4600-BEAC-401079FE33FF}" dt="2021-06-14T13:52:18.663" v="1823"/>
          <ac:spMkLst>
            <pc:docMk/>
            <pc:sldMk cId="3987695365" sldId="316"/>
            <ac:spMk id="78" creationId="{6F6E1B1E-B296-4CFD-8502-9BB976AC9968}"/>
          </ac:spMkLst>
        </pc:spChg>
        <pc:spChg chg="add del mod">
          <ac:chgData name="Victorya Kaliy" userId="b38b191c-84c0-42c4-a17b-70bee457a8a9" providerId="ADAL" clId="{813DFD96-A210-4600-BEAC-401079FE33FF}" dt="2021-06-14T13:52:18.663" v="1823"/>
          <ac:spMkLst>
            <pc:docMk/>
            <pc:sldMk cId="3987695365" sldId="316"/>
            <ac:spMk id="79" creationId="{84634665-CE7F-40B4-B324-3816503A5E97}"/>
          </ac:spMkLst>
        </pc:spChg>
        <pc:spChg chg="add del mod">
          <ac:chgData name="Victorya Kaliy" userId="b38b191c-84c0-42c4-a17b-70bee457a8a9" providerId="ADAL" clId="{813DFD96-A210-4600-BEAC-401079FE33FF}" dt="2021-06-14T13:52:18.663" v="1823"/>
          <ac:spMkLst>
            <pc:docMk/>
            <pc:sldMk cId="3987695365" sldId="316"/>
            <ac:spMk id="83" creationId="{0C9B9E06-D1B8-4A16-8C47-E291B8906949}"/>
          </ac:spMkLst>
        </pc:spChg>
        <pc:spChg chg="add del mod">
          <ac:chgData name="Victorya Kaliy" userId="b38b191c-84c0-42c4-a17b-70bee457a8a9" providerId="ADAL" clId="{813DFD96-A210-4600-BEAC-401079FE33FF}" dt="2021-06-14T13:52:18.663" v="1823"/>
          <ac:spMkLst>
            <pc:docMk/>
            <pc:sldMk cId="3987695365" sldId="316"/>
            <ac:spMk id="85" creationId="{03A2EA51-CADF-42C9-B139-B87647965A3B}"/>
          </ac:spMkLst>
        </pc:spChg>
        <pc:spChg chg="add del mod">
          <ac:chgData name="Victorya Kaliy" userId="b38b191c-84c0-42c4-a17b-70bee457a8a9" providerId="ADAL" clId="{813DFD96-A210-4600-BEAC-401079FE33FF}" dt="2021-06-14T13:52:18.663" v="1823"/>
          <ac:spMkLst>
            <pc:docMk/>
            <pc:sldMk cId="3987695365" sldId="316"/>
            <ac:spMk id="92" creationId="{BE328576-CD87-4C7F-A7FF-6A9AA9327747}"/>
          </ac:spMkLst>
        </pc:spChg>
        <pc:spChg chg="add del mod">
          <ac:chgData name="Victorya Kaliy" userId="b38b191c-84c0-42c4-a17b-70bee457a8a9" providerId="ADAL" clId="{813DFD96-A210-4600-BEAC-401079FE33FF}" dt="2021-06-14T13:52:18.663" v="1823"/>
          <ac:spMkLst>
            <pc:docMk/>
            <pc:sldMk cId="3987695365" sldId="316"/>
            <ac:spMk id="93" creationId="{C7E898C2-0ECB-4141-819E-A281612A1222}"/>
          </ac:spMkLst>
        </pc:spChg>
        <pc:spChg chg="add del mod">
          <ac:chgData name="Victorya Kaliy" userId="b38b191c-84c0-42c4-a17b-70bee457a8a9" providerId="ADAL" clId="{813DFD96-A210-4600-BEAC-401079FE33FF}" dt="2021-06-14T13:52:18.663" v="1823"/>
          <ac:spMkLst>
            <pc:docMk/>
            <pc:sldMk cId="3987695365" sldId="316"/>
            <ac:spMk id="94" creationId="{45ACB6DE-9E71-4536-A1DD-24869BCC43F4}"/>
          </ac:spMkLst>
        </pc:spChg>
        <pc:spChg chg="add del mod">
          <ac:chgData name="Victorya Kaliy" userId="b38b191c-84c0-42c4-a17b-70bee457a8a9" providerId="ADAL" clId="{813DFD96-A210-4600-BEAC-401079FE33FF}" dt="2021-06-14T13:52:18.663" v="1823"/>
          <ac:spMkLst>
            <pc:docMk/>
            <pc:sldMk cId="3987695365" sldId="316"/>
            <ac:spMk id="95" creationId="{52AE9613-337D-4BF7-B0D3-E1EDF29279D6}"/>
          </ac:spMkLst>
        </pc:spChg>
        <pc:spChg chg="add del mod">
          <ac:chgData name="Victorya Kaliy" userId="b38b191c-84c0-42c4-a17b-70bee457a8a9" providerId="ADAL" clId="{813DFD96-A210-4600-BEAC-401079FE33FF}" dt="2021-06-14T13:52:18.663" v="1823"/>
          <ac:spMkLst>
            <pc:docMk/>
            <pc:sldMk cId="3987695365" sldId="316"/>
            <ac:spMk id="96" creationId="{72B6BB5B-7B5F-4741-B2A9-7C4BB586E7D6}"/>
          </ac:spMkLst>
        </pc:spChg>
        <pc:spChg chg="add del mod">
          <ac:chgData name="Victorya Kaliy" userId="b38b191c-84c0-42c4-a17b-70bee457a8a9" providerId="ADAL" clId="{813DFD96-A210-4600-BEAC-401079FE33FF}" dt="2021-06-14T13:52:18.663" v="1823"/>
          <ac:spMkLst>
            <pc:docMk/>
            <pc:sldMk cId="3987695365" sldId="316"/>
            <ac:spMk id="106" creationId="{32B411F0-D7FA-407A-9C21-0DCF54D9AAEC}"/>
          </ac:spMkLst>
        </pc:spChg>
        <pc:spChg chg="add del mod">
          <ac:chgData name="Victorya Kaliy" userId="b38b191c-84c0-42c4-a17b-70bee457a8a9" providerId="ADAL" clId="{813DFD96-A210-4600-BEAC-401079FE33FF}" dt="2021-06-14T13:52:18.663" v="1823"/>
          <ac:spMkLst>
            <pc:docMk/>
            <pc:sldMk cId="3987695365" sldId="316"/>
            <ac:spMk id="107" creationId="{134EFF17-80C6-4BE4-A76A-3DEDBF987673}"/>
          </ac:spMkLst>
        </pc:spChg>
        <pc:spChg chg="add del mod">
          <ac:chgData name="Victorya Kaliy" userId="b38b191c-84c0-42c4-a17b-70bee457a8a9" providerId="ADAL" clId="{813DFD96-A210-4600-BEAC-401079FE33FF}" dt="2021-06-14T13:52:18.663" v="1823"/>
          <ac:spMkLst>
            <pc:docMk/>
            <pc:sldMk cId="3987695365" sldId="316"/>
            <ac:spMk id="108" creationId="{64017DFB-EBDB-444E-995A-361A54C57E84}"/>
          </ac:spMkLst>
        </pc:spChg>
        <pc:spChg chg="add del mod">
          <ac:chgData name="Victorya Kaliy" userId="b38b191c-84c0-42c4-a17b-70bee457a8a9" providerId="ADAL" clId="{813DFD96-A210-4600-BEAC-401079FE33FF}" dt="2021-06-14T13:52:18.663" v="1823"/>
          <ac:spMkLst>
            <pc:docMk/>
            <pc:sldMk cId="3987695365" sldId="316"/>
            <ac:spMk id="109" creationId="{747B1D46-22D2-40E4-B78C-7AD22745FB78}"/>
          </ac:spMkLst>
        </pc:spChg>
        <pc:spChg chg="add del mod">
          <ac:chgData name="Victorya Kaliy" userId="b38b191c-84c0-42c4-a17b-70bee457a8a9" providerId="ADAL" clId="{813DFD96-A210-4600-BEAC-401079FE33FF}" dt="2021-06-14T13:52:18.663" v="1823"/>
          <ac:spMkLst>
            <pc:docMk/>
            <pc:sldMk cId="3987695365" sldId="316"/>
            <ac:spMk id="111" creationId="{7E31A8A1-1F8A-4543-975B-30F754E7D225}"/>
          </ac:spMkLst>
        </pc:spChg>
        <pc:spChg chg="add del mod">
          <ac:chgData name="Victorya Kaliy" userId="b38b191c-84c0-42c4-a17b-70bee457a8a9" providerId="ADAL" clId="{813DFD96-A210-4600-BEAC-401079FE33FF}" dt="2021-06-14T13:52:18.663" v="1823"/>
          <ac:spMkLst>
            <pc:docMk/>
            <pc:sldMk cId="3987695365" sldId="316"/>
            <ac:spMk id="112" creationId="{4F4B35DC-70ED-4DE5-990A-09401599EC94}"/>
          </ac:spMkLst>
        </pc:spChg>
        <pc:spChg chg="add del mod">
          <ac:chgData name="Victorya Kaliy" userId="b38b191c-84c0-42c4-a17b-70bee457a8a9" providerId="ADAL" clId="{813DFD96-A210-4600-BEAC-401079FE33FF}" dt="2021-06-14T13:52:18.663" v="1823"/>
          <ac:spMkLst>
            <pc:docMk/>
            <pc:sldMk cId="3987695365" sldId="316"/>
            <ac:spMk id="114" creationId="{E873B89C-FE8E-403C-B263-DB5FBD8565E9}"/>
          </ac:spMkLst>
        </pc:spChg>
        <pc:spChg chg="add del mod">
          <ac:chgData name="Victorya Kaliy" userId="b38b191c-84c0-42c4-a17b-70bee457a8a9" providerId="ADAL" clId="{813DFD96-A210-4600-BEAC-401079FE33FF}" dt="2021-06-14T13:52:18.663" v="1823"/>
          <ac:spMkLst>
            <pc:docMk/>
            <pc:sldMk cId="3987695365" sldId="316"/>
            <ac:spMk id="117" creationId="{72797E60-56AF-4480-AFDE-24EDFD7C8FCF}"/>
          </ac:spMkLst>
        </pc:spChg>
        <pc:spChg chg="add mod">
          <ac:chgData name="Victorya Kaliy" userId="b38b191c-84c0-42c4-a17b-70bee457a8a9" providerId="ADAL" clId="{813DFD96-A210-4600-BEAC-401079FE33FF}" dt="2021-06-14T13:53:35.935" v="1842" actId="20577"/>
          <ac:spMkLst>
            <pc:docMk/>
            <pc:sldMk cId="3987695365" sldId="316"/>
            <ac:spMk id="125" creationId="{B156427D-7A9B-4562-972F-D7833E2AFE16}"/>
          </ac:spMkLst>
        </pc:spChg>
        <pc:spChg chg="add mod">
          <ac:chgData name="Victorya Kaliy" userId="b38b191c-84c0-42c4-a17b-70bee457a8a9" providerId="ADAL" clId="{813DFD96-A210-4600-BEAC-401079FE33FF}" dt="2021-06-14T13:53:37.801" v="1844" actId="20577"/>
          <ac:spMkLst>
            <pc:docMk/>
            <pc:sldMk cId="3987695365" sldId="316"/>
            <ac:spMk id="126" creationId="{CFCBBD5C-46DA-462A-B381-DCBF5F5CF0D3}"/>
          </ac:spMkLst>
        </pc:spChg>
        <pc:spChg chg="add mod">
          <ac:chgData name="Victorya Kaliy" userId="b38b191c-84c0-42c4-a17b-70bee457a8a9" providerId="ADAL" clId="{813DFD96-A210-4600-BEAC-401079FE33FF}" dt="2021-06-14T13:52:33.598" v="1829" actId="1076"/>
          <ac:spMkLst>
            <pc:docMk/>
            <pc:sldMk cId="3987695365" sldId="316"/>
            <ac:spMk id="130" creationId="{6C08DEDB-7461-4102-A794-776F9BF2C3BD}"/>
          </ac:spMkLst>
        </pc:spChg>
        <pc:spChg chg="add mod">
          <ac:chgData name="Victorya Kaliy" userId="b38b191c-84c0-42c4-a17b-70bee457a8a9" providerId="ADAL" clId="{813DFD96-A210-4600-BEAC-401079FE33FF}" dt="2021-06-14T13:52:33.598" v="1829" actId="1076"/>
          <ac:spMkLst>
            <pc:docMk/>
            <pc:sldMk cId="3987695365" sldId="316"/>
            <ac:spMk id="132" creationId="{E63269A3-BB07-4843-8508-9007A18F3841}"/>
          </ac:spMkLst>
        </pc:spChg>
        <pc:spChg chg="add mod">
          <ac:chgData name="Victorya Kaliy" userId="b38b191c-84c0-42c4-a17b-70bee457a8a9" providerId="ADAL" clId="{813DFD96-A210-4600-BEAC-401079FE33FF}" dt="2021-06-14T13:52:33.598" v="1829" actId="1076"/>
          <ac:spMkLst>
            <pc:docMk/>
            <pc:sldMk cId="3987695365" sldId="316"/>
            <ac:spMk id="139" creationId="{6B4DC60D-2D27-40F4-8FBA-03BD0AB8824C}"/>
          </ac:spMkLst>
        </pc:spChg>
        <pc:spChg chg="add mod">
          <ac:chgData name="Victorya Kaliy" userId="b38b191c-84c0-42c4-a17b-70bee457a8a9" providerId="ADAL" clId="{813DFD96-A210-4600-BEAC-401079FE33FF}" dt="2021-06-14T13:52:33.598" v="1829" actId="1076"/>
          <ac:spMkLst>
            <pc:docMk/>
            <pc:sldMk cId="3987695365" sldId="316"/>
            <ac:spMk id="140" creationId="{FCD1335C-8A0A-4AC8-B05C-C4484B8174A2}"/>
          </ac:spMkLst>
        </pc:spChg>
        <pc:spChg chg="add mod">
          <ac:chgData name="Victorya Kaliy" userId="b38b191c-84c0-42c4-a17b-70bee457a8a9" providerId="ADAL" clId="{813DFD96-A210-4600-BEAC-401079FE33FF}" dt="2021-06-14T13:52:33.598" v="1829" actId="1076"/>
          <ac:spMkLst>
            <pc:docMk/>
            <pc:sldMk cId="3987695365" sldId="316"/>
            <ac:spMk id="141" creationId="{9420402B-E7FF-4E24-8FEF-5A65CF00BAB4}"/>
          </ac:spMkLst>
        </pc:spChg>
        <pc:spChg chg="add mod">
          <ac:chgData name="Victorya Kaliy" userId="b38b191c-84c0-42c4-a17b-70bee457a8a9" providerId="ADAL" clId="{813DFD96-A210-4600-BEAC-401079FE33FF}" dt="2021-06-14T13:52:33.598" v="1829" actId="1076"/>
          <ac:spMkLst>
            <pc:docMk/>
            <pc:sldMk cId="3987695365" sldId="316"/>
            <ac:spMk id="142" creationId="{75FBFB8A-BD65-4DC8-97C5-8AA60D97258E}"/>
          </ac:spMkLst>
        </pc:spChg>
        <pc:spChg chg="add mod">
          <ac:chgData name="Victorya Kaliy" userId="b38b191c-84c0-42c4-a17b-70bee457a8a9" providerId="ADAL" clId="{813DFD96-A210-4600-BEAC-401079FE33FF}" dt="2021-06-14T13:52:33.598" v="1829" actId="1076"/>
          <ac:spMkLst>
            <pc:docMk/>
            <pc:sldMk cId="3987695365" sldId="316"/>
            <ac:spMk id="143" creationId="{FEC4910C-A032-49F9-BC11-4F3F1D97C1D7}"/>
          </ac:spMkLst>
        </pc:spChg>
        <pc:spChg chg="add mod">
          <ac:chgData name="Victorya Kaliy" userId="b38b191c-84c0-42c4-a17b-70bee457a8a9" providerId="ADAL" clId="{813DFD96-A210-4600-BEAC-401079FE33FF}" dt="2021-06-14T13:52:33.598" v="1829" actId="1076"/>
          <ac:spMkLst>
            <pc:docMk/>
            <pc:sldMk cId="3987695365" sldId="316"/>
            <ac:spMk id="153" creationId="{039E1AE2-D9BD-4164-AEDA-A4845E329469}"/>
          </ac:spMkLst>
        </pc:spChg>
        <pc:spChg chg="add mod">
          <ac:chgData name="Victorya Kaliy" userId="b38b191c-84c0-42c4-a17b-70bee457a8a9" providerId="ADAL" clId="{813DFD96-A210-4600-BEAC-401079FE33FF}" dt="2021-06-14T13:52:33.598" v="1829" actId="1076"/>
          <ac:spMkLst>
            <pc:docMk/>
            <pc:sldMk cId="3987695365" sldId="316"/>
            <ac:spMk id="154" creationId="{A9DD918D-DB66-4840-8BC7-D02C2CFFA032}"/>
          </ac:spMkLst>
        </pc:spChg>
        <pc:spChg chg="add mod">
          <ac:chgData name="Victorya Kaliy" userId="b38b191c-84c0-42c4-a17b-70bee457a8a9" providerId="ADAL" clId="{813DFD96-A210-4600-BEAC-401079FE33FF}" dt="2021-06-14T13:52:33.598" v="1829" actId="1076"/>
          <ac:spMkLst>
            <pc:docMk/>
            <pc:sldMk cId="3987695365" sldId="316"/>
            <ac:spMk id="155" creationId="{44B15E63-2FB3-4047-8BE4-23FE7EDFBA9E}"/>
          </ac:spMkLst>
        </pc:spChg>
        <pc:spChg chg="add mod">
          <ac:chgData name="Victorya Kaliy" userId="b38b191c-84c0-42c4-a17b-70bee457a8a9" providerId="ADAL" clId="{813DFD96-A210-4600-BEAC-401079FE33FF}" dt="2021-06-14T13:52:33.598" v="1829" actId="1076"/>
          <ac:spMkLst>
            <pc:docMk/>
            <pc:sldMk cId="3987695365" sldId="316"/>
            <ac:spMk id="156" creationId="{C18C8273-2ACC-416A-A984-DA13E7EA8FC4}"/>
          </ac:spMkLst>
        </pc:spChg>
        <pc:spChg chg="add mod">
          <ac:chgData name="Victorya Kaliy" userId="b38b191c-84c0-42c4-a17b-70bee457a8a9" providerId="ADAL" clId="{813DFD96-A210-4600-BEAC-401079FE33FF}" dt="2021-06-14T13:52:33.598" v="1829" actId="1076"/>
          <ac:spMkLst>
            <pc:docMk/>
            <pc:sldMk cId="3987695365" sldId="316"/>
            <ac:spMk id="158" creationId="{C9F64D21-7720-49A6-9A42-03033402F2B6}"/>
          </ac:spMkLst>
        </pc:spChg>
        <pc:spChg chg="add mod">
          <ac:chgData name="Victorya Kaliy" userId="b38b191c-84c0-42c4-a17b-70bee457a8a9" providerId="ADAL" clId="{813DFD96-A210-4600-BEAC-401079FE33FF}" dt="2021-06-14T13:52:58.625" v="1834" actId="2711"/>
          <ac:spMkLst>
            <pc:docMk/>
            <pc:sldMk cId="3987695365" sldId="316"/>
            <ac:spMk id="159" creationId="{6E273749-04CB-4231-8F2E-6A5AD2FCB8A4}"/>
          </ac:spMkLst>
        </pc:spChg>
        <pc:spChg chg="add mod">
          <ac:chgData name="Victorya Kaliy" userId="b38b191c-84c0-42c4-a17b-70bee457a8a9" providerId="ADAL" clId="{813DFD96-A210-4600-BEAC-401079FE33FF}" dt="2021-06-14T13:52:33.598" v="1829" actId="1076"/>
          <ac:spMkLst>
            <pc:docMk/>
            <pc:sldMk cId="3987695365" sldId="316"/>
            <ac:spMk id="161" creationId="{27471C8D-EADB-4E9C-BFA3-3228FC085FCA}"/>
          </ac:spMkLst>
        </pc:spChg>
        <pc:spChg chg="add mod">
          <ac:chgData name="Victorya Kaliy" userId="b38b191c-84c0-42c4-a17b-70bee457a8a9" providerId="ADAL" clId="{813DFD96-A210-4600-BEAC-401079FE33FF}" dt="2021-06-14T13:52:33.598" v="1829" actId="1076"/>
          <ac:spMkLst>
            <pc:docMk/>
            <pc:sldMk cId="3987695365" sldId="316"/>
            <ac:spMk id="164" creationId="{E937167B-B209-40A1-9E44-397F65BA38F8}"/>
          </ac:spMkLst>
        </pc:spChg>
        <pc:spChg chg="add mod">
          <ac:chgData name="Victorya Kaliy" userId="b38b191c-84c0-42c4-a17b-70bee457a8a9" providerId="ADAL" clId="{813DFD96-A210-4600-BEAC-401079FE33FF}" dt="2021-06-14T13:53:08.116" v="1836" actId="1076"/>
          <ac:spMkLst>
            <pc:docMk/>
            <pc:sldMk cId="3987695365" sldId="316"/>
            <ac:spMk id="165" creationId="{1428462C-B32A-4A56-BE28-54B09BABD5CD}"/>
          </ac:spMkLst>
        </pc:spChg>
        <pc:spChg chg="add mod">
          <ac:chgData name="Victorya Kaliy" userId="b38b191c-84c0-42c4-a17b-70bee457a8a9" providerId="ADAL" clId="{813DFD96-A210-4600-BEAC-401079FE33FF}" dt="2021-06-14T13:53:11.832" v="1838" actId="20577"/>
          <ac:spMkLst>
            <pc:docMk/>
            <pc:sldMk cId="3987695365" sldId="316"/>
            <ac:spMk id="166" creationId="{DAE0AD69-86EB-4867-BAD5-3897B2F13F85}"/>
          </ac:spMkLst>
        </pc:spChg>
        <pc:spChg chg="add mod">
          <ac:chgData name="Victorya Kaliy" userId="b38b191c-84c0-42c4-a17b-70bee457a8a9" providerId="ADAL" clId="{813DFD96-A210-4600-BEAC-401079FE33FF}" dt="2021-06-14T13:53:19.616" v="1840" actId="20577"/>
          <ac:spMkLst>
            <pc:docMk/>
            <pc:sldMk cId="3987695365" sldId="316"/>
            <ac:spMk id="167" creationId="{DD03FF93-F5FE-4AA0-8591-299C189FFFBC}"/>
          </ac:spMkLst>
        </pc:spChg>
        <pc:graphicFrameChg chg="del">
          <ac:chgData name="Victorya Kaliy" userId="b38b191c-84c0-42c4-a17b-70bee457a8a9" providerId="ADAL" clId="{813DFD96-A210-4600-BEAC-401079FE33FF}" dt="2021-06-14T13:48:38.089" v="1794" actId="478"/>
          <ac:graphicFrameMkLst>
            <pc:docMk/>
            <pc:sldMk cId="3987695365" sldId="316"/>
            <ac:graphicFrameMk id="12" creationId="{391F1B11-A541-43C1-8E20-3D379FF7323E}"/>
          </ac:graphicFrameMkLst>
        </pc:graphicFrameChg>
        <pc:picChg chg="del mod">
          <ac:chgData name="Victorya Kaliy" userId="b38b191c-84c0-42c4-a17b-70bee457a8a9" providerId="ADAL" clId="{813DFD96-A210-4600-BEAC-401079FE33FF}" dt="2021-06-14T13:48:39.393" v="1796" actId="478"/>
          <ac:picMkLst>
            <pc:docMk/>
            <pc:sldMk cId="3987695365" sldId="316"/>
            <ac:picMk id="9" creationId="{4B737DBE-34B7-4B39-96B3-E1E8973F7024}"/>
          </ac:picMkLst>
        </pc:picChg>
        <pc:picChg chg="add del mod">
          <ac:chgData name="Victorya Kaliy" userId="b38b191c-84c0-42c4-a17b-70bee457a8a9" providerId="ADAL" clId="{813DFD96-A210-4600-BEAC-401079FE33FF}" dt="2021-06-14T13:50:53.141" v="1806"/>
          <ac:picMkLst>
            <pc:docMk/>
            <pc:sldMk cId="3987695365" sldId="316"/>
            <ac:picMk id="11" creationId="{9AC23A00-ED13-430A-84EF-E446756E7E8E}"/>
          </ac:picMkLst>
        </pc:picChg>
        <pc:picChg chg="add del mod">
          <ac:chgData name="Victorya Kaliy" userId="b38b191c-84c0-42c4-a17b-70bee457a8a9" providerId="ADAL" clId="{813DFD96-A210-4600-BEAC-401079FE33FF}" dt="2021-06-14T13:50:53.141" v="1806"/>
          <ac:picMkLst>
            <pc:docMk/>
            <pc:sldMk cId="3987695365" sldId="316"/>
            <ac:picMk id="13" creationId="{3E3EA350-18DE-4162-8004-1CFE340BC05B}"/>
          </ac:picMkLst>
        </pc:picChg>
        <pc:picChg chg="add del mod">
          <ac:chgData name="Victorya Kaliy" userId="b38b191c-84c0-42c4-a17b-70bee457a8a9" providerId="ADAL" clId="{813DFD96-A210-4600-BEAC-401079FE33FF}" dt="2021-06-14T13:50:53.141" v="1806"/>
          <ac:picMkLst>
            <pc:docMk/>
            <pc:sldMk cId="3987695365" sldId="316"/>
            <ac:picMk id="14" creationId="{2CC8EC3E-C221-46EC-ACB2-816D4A7D380B}"/>
          </ac:picMkLst>
        </pc:picChg>
        <pc:picChg chg="add del mod">
          <ac:chgData name="Victorya Kaliy" userId="b38b191c-84c0-42c4-a17b-70bee457a8a9" providerId="ADAL" clId="{813DFD96-A210-4600-BEAC-401079FE33FF}" dt="2021-06-14T13:50:53.141" v="1806"/>
          <ac:picMkLst>
            <pc:docMk/>
            <pc:sldMk cId="3987695365" sldId="316"/>
            <ac:picMk id="18" creationId="{7C257097-7E91-44CE-B97B-AC98258A3D93}"/>
          </ac:picMkLst>
        </pc:picChg>
        <pc:picChg chg="add del mod">
          <ac:chgData name="Victorya Kaliy" userId="b38b191c-84c0-42c4-a17b-70bee457a8a9" providerId="ADAL" clId="{813DFD96-A210-4600-BEAC-401079FE33FF}" dt="2021-06-14T13:50:53.141" v="1806"/>
          <ac:picMkLst>
            <pc:docMk/>
            <pc:sldMk cId="3987695365" sldId="316"/>
            <ac:picMk id="20" creationId="{ABD0B182-0CBD-4AFB-A7B2-721233B2F8CE}"/>
          </ac:picMkLst>
        </pc:picChg>
        <pc:picChg chg="add del mod">
          <ac:chgData name="Victorya Kaliy" userId="b38b191c-84c0-42c4-a17b-70bee457a8a9" providerId="ADAL" clId="{813DFD96-A210-4600-BEAC-401079FE33FF}" dt="2021-06-14T13:50:53.141" v="1806"/>
          <ac:picMkLst>
            <pc:docMk/>
            <pc:sldMk cId="3987695365" sldId="316"/>
            <ac:picMk id="21" creationId="{9A2E3070-ABA3-4CA6-9AA6-9A72AB75F029}"/>
          </ac:picMkLst>
        </pc:picChg>
        <pc:picChg chg="add del mod">
          <ac:chgData name="Victorya Kaliy" userId="b38b191c-84c0-42c4-a17b-70bee457a8a9" providerId="ADAL" clId="{813DFD96-A210-4600-BEAC-401079FE33FF}" dt="2021-06-14T13:50:53.141" v="1806"/>
          <ac:picMkLst>
            <pc:docMk/>
            <pc:sldMk cId="3987695365" sldId="316"/>
            <ac:picMk id="22" creationId="{02C18816-9183-449B-B3A8-C6FFFCE2EB2D}"/>
          </ac:picMkLst>
        </pc:picChg>
        <pc:picChg chg="add del mod">
          <ac:chgData name="Victorya Kaliy" userId="b38b191c-84c0-42c4-a17b-70bee457a8a9" providerId="ADAL" clId="{813DFD96-A210-4600-BEAC-401079FE33FF}" dt="2021-06-14T13:50:53.141" v="1806"/>
          <ac:picMkLst>
            <pc:docMk/>
            <pc:sldMk cId="3987695365" sldId="316"/>
            <ac:picMk id="49" creationId="{FF21373F-F530-4574-A9D8-CC6BA74E1317}"/>
          </ac:picMkLst>
        </pc:picChg>
        <pc:picChg chg="add mod ord">
          <ac:chgData name="Victorya Kaliy" userId="b38b191c-84c0-42c4-a17b-70bee457a8a9" providerId="ADAL" clId="{813DFD96-A210-4600-BEAC-401079FE33FF}" dt="2021-06-14T13:52:47.996" v="1832" actId="14100"/>
          <ac:picMkLst>
            <pc:docMk/>
            <pc:sldMk cId="3987695365" sldId="316"/>
            <ac:picMk id="68" creationId="{9B2F2735-D481-439C-B980-E7F1880398D6}"/>
          </ac:picMkLst>
        </pc:picChg>
        <pc:picChg chg="add mod">
          <ac:chgData name="Victorya Kaliy" userId="b38b191c-84c0-42c4-a17b-70bee457a8a9" providerId="ADAL" clId="{813DFD96-A210-4600-BEAC-401079FE33FF}" dt="2021-06-14T13:51:13.347" v="1813" actId="1076"/>
          <ac:picMkLst>
            <pc:docMk/>
            <pc:sldMk cId="3987695365" sldId="316"/>
            <ac:picMk id="69" creationId="{C319BB87-693A-4AED-9D02-5D4D1474F39E}"/>
          </ac:picMkLst>
        </pc:picChg>
        <pc:picChg chg="add mod">
          <ac:chgData name="Victorya Kaliy" userId="b38b191c-84c0-42c4-a17b-70bee457a8a9" providerId="ADAL" clId="{813DFD96-A210-4600-BEAC-401079FE33FF}" dt="2021-06-14T13:51:10.282" v="1812" actId="1076"/>
          <ac:picMkLst>
            <pc:docMk/>
            <pc:sldMk cId="3987695365" sldId="316"/>
            <ac:picMk id="70" creationId="{36EB1473-1FF2-4DF9-A5CB-5F87CE9942CC}"/>
          </ac:picMkLst>
        </pc:picChg>
        <pc:picChg chg="add del mod">
          <ac:chgData name="Victorya Kaliy" userId="b38b191c-84c0-42c4-a17b-70bee457a8a9" providerId="ADAL" clId="{813DFD96-A210-4600-BEAC-401079FE33FF}" dt="2021-06-14T13:52:20.901" v="1827"/>
          <ac:picMkLst>
            <pc:docMk/>
            <pc:sldMk cId="3987695365" sldId="316"/>
            <ac:picMk id="71" creationId="{E2830A04-F8FD-40DF-86C0-DDA730B5701B}"/>
          </ac:picMkLst>
        </pc:picChg>
        <pc:picChg chg="add mod">
          <ac:chgData name="Victorya Kaliy" userId="b38b191c-84c0-42c4-a17b-70bee457a8a9" providerId="ADAL" clId="{813DFD96-A210-4600-BEAC-401079FE33FF}" dt="2021-06-14T13:52:19.556" v="1824" actId="571"/>
          <ac:picMkLst>
            <pc:docMk/>
            <pc:sldMk cId="3987695365" sldId="316"/>
            <ac:picMk id="72" creationId="{29183D73-16A8-4B9D-8BEA-FA03FD75971E}"/>
          </ac:picMkLst>
        </pc:picChg>
        <pc:picChg chg="add del mod">
          <ac:chgData name="Victorya Kaliy" userId="b38b191c-84c0-42c4-a17b-70bee457a8a9" providerId="ADAL" clId="{813DFD96-A210-4600-BEAC-401079FE33FF}" dt="2021-06-14T13:52:18.663" v="1823"/>
          <ac:picMkLst>
            <pc:docMk/>
            <pc:sldMk cId="3987695365" sldId="316"/>
            <ac:picMk id="74" creationId="{06301370-E0B5-44A2-B45B-51E302ADEA2B}"/>
          </ac:picMkLst>
        </pc:picChg>
        <pc:picChg chg="add del mod">
          <ac:chgData name="Victorya Kaliy" userId="b38b191c-84c0-42c4-a17b-70bee457a8a9" providerId="ADAL" clId="{813DFD96-A210-4600-BEAC-401079FE33FF}" dt="2021-06-14T13:52:18.663" v="1823"/>
          <ac:picMkLst>
            <pc:docMk/>
            <pc:sldMk cId="3987695365" sldId="316"/>
            <ac:picMk id="75" creationId="{652D67C2-0BFE-4EF2-AFCE-F30E29350114}"/>
          </ac:picMkLst>
        </pc:picChg>
        <pc:picChg chg="add del mod">
          <ac:chgData name="Victorya Kaliy" userId="b38b191c-84c0-42c4-a17b-70bee457a8a9" providerId="ADAL" clId="{813DFD96-A210-4600-BEAC-401079FE33FF}" dt="2021-06-14T13:52:18.663" v="1823"/>
          <ac:picMkLst>
            <pc:docMk/>
            <pc:sldMk cId="3987695365" sldId="316"/>
            <ac:picMk id="99" creationId="{04CFCBCC-D570-431A-A324-22DE5507DD15}"/>
          </ac:picMkLst>
        </pc:picChg>
        <pc:picChg chg="add mod">
          <ac:chgData name="Victorya Kaliy" userId="b38b191c-84c0-42c4-a17b-70bee457a8a9" providerId="ADAL" clId="{813DFD96-A210-4600-BEAC-401079FE33FF}" dt="2021-06-14T13:52:33.598" v="1829" actId="1076"/>
          <ac:picMkLst>
            <pc:docMk/>
            <pc:sldMk cId="3987695365" sldId="316"/>
            <ac:picMk id="119" creationId="{B9FDF03E-CB4F-43EB-9692-1B97D5DCB989}"/>
          </ac:picMkLst>
        </pc:picChg>
        <pc:picChg chg="add mod ord">
          <ac:chgData name="Victorya Kaliy" userId="b38b191c-84c0-42c4-a17b-70bee457a8a9" providerId="ADAL" clId="{813DFD96-A210-4600-BEAC-401079FE33FF}" dt="2021-06-14T13:52:40.032" v="1830" actId="167"/>
          <ac:picMkLst>
            <pc:docMk/>
            <pc:sldMk cId="3987695365" sldId="316"/>
            <ac:picMk id="120" creationId="{118178C3-ECFA-4102-9AF6-27F673018B2C}"/>
          </ac:picMkLst>
        </pc:picChg>
        <pc:picChg chg="add mod">
          <ac:chgData name="Victorya Kaliy" userId="b38b191c-84c0-42c4-a17b-70bee457a8a9" providerId="ADAL" clId="{813DFD96-A210-4600-BEAC-401079FE33FF}" dt="2021-06-14T13:52:33.598" v="1829" actId="1076"/>
          <ac:picMkLst>
            <pc:docMk/>
            <pc:sldMk cId="3987695365" sldId="316"/>
            <ac:picMk id="121" creationId="{3C9AB914-12AD-478A-9C49-6495EB34AE32}"/>
          </ac:picMkLst>
        </pc:picChg>
        <pc:picChg chg="add mod">
          <ac:chgData name="Victorya Kaliy" userId="b38b191c-84c0-42c4-a17b-70bee457a8a9" providerId="ADAL" clId="{813DFD96-A210-4600-BEAC-401079FE33FF}" dt="2021-06-14T13:52:33.598" v="1829" actId="1076"/>
          <ac:picMkLst>
            <pc:docMk/>
            <pc:sldMk cId="3987695365" sldId="316"/>
            <ac:picMk id="122" creationId="{61F295AC-8235-43C0-83DF-FD3E824BEA5C}"/>
          </ac:picMkLst>
        </pc:picChg>
        <pc:picChg chg="add del mod">
          <ac:chgData name="Victorya Kaliy" userId="b38b191c-84c0-42c4-a17b-70bee457a8a9" providerId="ADAL" clId="{813DFD96-A210-4600-BEAC-401079FE33FF}" dt="2021-06-14T13:52:54.336" v="1833" actId="478"/>
          <ac:picMkLst>
            <pc:docMk/>
            <pc:sldMk cId="3987695365" sldId="316"/>
            <ac:picMk id="146" creationId="{1D0681D9-5E5C-4089-8050-25DCC5718448}"/>
          </ac:picMkLst>
        </pc:picChg>
        <pc:cxnChg chg="add del mod">
          <ac:chgData name="Victorya Kaliy" userId="b38b191c-84c0-42c4-a17b-70bee457a8a9" providerId="ADAL" clId="{813DFD96-A210-4600-BEAC-401079FE33FF}" dt="2021-06-14T13:50:53.141" v="1806"/>
          <ac:cxnSpMkLst>
            <pc:docMk/>
            <pc:sldMk cId="3987695365" sldId="316"/>
            <ac:cxnSpMk id="8" creationId="{67960BE3-52D9-449F-B6EA-91EA9F4E4A9F}"/>
          </ac:cxnSpMkLst>
        </pc:cxnChg>
        <pc:cxnChg chg="add del mod">
          <ac:chgData name="Victorya Kaliy" userId="b38b191c-84c0-42c4-a17b-70bee457a8a9" providerId="ADAL" clId="{813DFD96-A210-4600-BEAC-401079FE33FF}" dt="2021-06-14T13:50:53.141" v="1806"/>
          <ac:cxnSpMkLst>
            <pc:docMk/>
            <pc:sldMk cId="3987695365" sldId="316"/>
            <ac:cxnSpMk id="10" creationId="{0ACE35C7-B1AE-4598-AD18-0AE962F37308}"/>
          </ac:cxnSpMkLst>
        </pc:cxnChg>
        <pc:cxnChg chg="add del mod">
          <ac:chgData name="Victorya Kaliy" userId="b38b191c-84c0-42c4-a17b-70bee457a8a9" providerId="ADAL" clId="{813DFD96-A210-4600-BEAC-401079FE33FF}" dt="2021-06-14T13:50:53.141" v="1806"/>
          <ac:cxnSpMkLst>
            <pc:docMk/>
            <pc:sldMk cId="3987695365" sldId="316"/>
            <ac:cxnSpMk id="15" creationId="{7BF477F3-388E-41DF-9A98-1BC808EB50C3}"/>
          </ac:cxnSpMkLst>
        </pc:cxnChg>
        <pc:cxnChg chg="add del mod">
          <ac:chgData name="Victorya Kaliy" userId="b38b191c-84c0-42c4-a17b-70bee457a8a9" providerId="ADAL" clId="{813DFD96-A210-4600-BEAC-401079FE33FF}" dt="2021-06-14T13:50:53.141" v="1806"/>
          <ac:cxnSpMkLst>
            <pc:docMk/>
            <pc:sldMk cId="3987695365" sldId="316"/>
            <ac:cxnSpMk id="16" creationId="{94C85B9F-E90D-4964-A057-D31866BBF316}"/>
          </ac:cxnSpMkLst>
        </pc:cxnChg>
        <pc:cxnChg chg="add del mod">
          <ac:chgData name="Victorya Kaliy" userId="b38b191c-84c0-42c4-a17b-70bee457a8a9" providerId="ADAL" clId="{813DFD96-A210-4600-BEAC-401079FE33FF}" dt="2021-06-14T13:50:53.141" v="1806"/>
          <ac:cxnSpMkLst>
            <pc:docMk/>
            <pc:sldMk cId="3987695365" sldId="316"/>
            <ac:cxnSpMk id="17" creationId="{C3D0D28C-AFF7-469D-AD87-E3FB24FF3C71}"/>
          </ac:cxnSpMkLst>
        </pc:cxnChg>
        <pc:cxnChg chg="add del mod">
          <ac:chgData name="Victorya Kaliy" userId="b38b191c-84c0-42c4-a17b-70bee457a8a9" providerId="ADAL" clId="{813DFD96-A210-4600-BEAC-401079FE33FF}" dt="2021-06-14T13:50:53.141" v="1806"/>
          <ac:cxnSpMkLst>
            <pc:docMk/>
            <pc:sldMk cId="3987695365" sldId="316"/>
            <ac:cxnSpMk id="26" creationId="{738AB1C3-1F42-42BE-8DE6-5D497C9CE96D}"/>
          </ac:cxnSpMkLst>
        </pc:cxnChg>
        <pc:cxnChg chg="add del mod">
          <ac:chgData name="Victorya Kaliy" userId="b38b191c-84c0-42c4-a17b-70bee457a8a9" providerId="ADAL" clId="{813DFD96-A210-4600-BEAC-401079FE33FF}" dt="2021-06-14T13:50:53.141" v="1806"/>
          <ac:cxnSpMkLst>
            <pc:docMk/>
            <pc:sldMk cId="3987695365" sldId="316"/>
            <ac:cxnSpMk id="27" creationId="{B9E3ECBA-2D58-4625-ACAD-C6A99D803623}"/>
          </ac:cxnSpMkLst>
        </pc:cxnChg>
        <pc:cxnChg chg="add del mod">
          <ac:chgData name="Victorya Kaliy" userId="b38b191c-84c0-42c4-a17b-70bee457a8a9" providerId="ADAL" clId="{813DFD96-A210-4600-BEAC-401079FE33FF}" dt="2021-06-14T13:50:53.141" v="1806"/>
          <ac:cxnSpMkLst>
            <pc:docMk/>
            <pc:sldMk cId="3987695365" sldId="316"/>
            <ac:cxnSpMk id="30" creationId="{334C416F-5D8C-41F3-9A42-546F0B829BCE}"/>
          </ac:cxnSpMkLst>
        </pc:cxnChg>
        <pc:cxnChg chg="add del mod">
          <ac:chgData name="Victorya Kaliy" userId="b38b191c-84c0-42c4-a17b-70bee457a8a9" providerId="ADAL" clId="{813DFD96-A210-4600-BEAC-401079FE33FF}" dt="2021-06-14T13:50:53.141" v="1806"/>
          <ac:cxnSpMkLst>
            <pc:docMk/>
            <pc:sldMk cId="3987695365" sldId="316"/>
            <ac:cxnSpMk id="31" creationId="{18C4FAC4-4118-451D-81C9-21A354866D10}"/>
          </ac:cxnSpMkLst>
        </pc:cxnChg>
        <pc:cxnChg chg="add del mod">
          <ac:chgData name="Victorya Kaliy" userId="b38b191c-84c0-42c4-a17b-70bee457a8a9" providerId="ADAL" clId="{813DFD96-A210-4600-BEAC-401079FE33FF}" dt="2021-06-14T13:50:53.141" v="1806"/>
          <ac:cxnSpMkLst>
            <pc:docMk/>
            <pc:sldMk cId="3987695365" sldId="316"/>
            <ac:cxnSpMk id="32" creationId="{CDC164C1-91DF-4C9E-B2C0-AC90C97C8882}"/>
          </ac:cxnSpMkLst>
        </pc:cxnChg>
        <pc:cxnChg chg="add del mod">
          <ac:chgData name="Victorya Kaliy" userId="b38b191c-84c0-42c4-a17b-70bee457a8a9" providerId="ADAL" clId="{813DFD96-A210-4600-BEAC-401079FE33FF}" dt="2021-06-14T13:50:53.141" v="1806"/>
          <ac:cxnSpMkLst>
            <pc:docMk/>
            <pc:sldMk cId="3987695365" sldId="316"/>
            <ac:cxnSpMk id="34" creationId="{FE1DA45A-10FB-4D8F-9EA3-C957A8E1C0FB}"/>
          </ac:cxnSpMkLst>
        </pc:cxnChg>
        <pc:cxnChg chg="add del mod">
          <ac:chgData name="Victorya Kaliy" userId="b38b191c-84c0-42c4-a17b-70bee457a8a9" providerId="ADAL" clId="{813DFD96-A210-4600-BEAC-401079FE33FF}" dt="2021-06-14T13:50:53.141" v="1806"/>
          <ac:cxnSpMkLst>
            <pc:docMk/>
            <pc:sldMk cId="3987695365" sldId="316"/>
            <ac:cxnSpMk id="36" creationId="{456067C0-B655-4AE2-BCC7-9B1AD496E021}"/>
          </ac:cxnSpMkLst>
        </pc:cxnChg>
        <pc:cxnChg chg="add del mod">
          <ac:chgData name="Victorya Kaliy" userId="b38b191c-84c0-42c4-a17b-70bee457a8a9" providerId="ADAL" clId="{813DFD96-A210-4600-BEAC-401079FE33FF}" dt="2021-06-14T13:50:53.141" v="1806"/>
          <ac:cxnSpMkLst>
            <pc:docMk/>
            <pc:sldMk cId="3987695365" sldId="316"/>
            <ac:cxnSpMk id="37" creationId="{06AAC359-5B7E-4566-A93A-A8C019B3A986}"/>
          </ac:cxnSpMkLst>
        </pc:cxnChg>
        <pc:cxnChg chg="add del mod">
          <ac:chgData name="Victorya Kaliy" userId="b38b191c-84c0-42c4-a17b-70bee457a8a9" providerId="ADAL" clId="{813DFD96-A210-4600-BEAC-401079FE33FF}" dt="2021-06-14T13:50:53.141" v="1806"/>
          <ac:cxnSpMkLst>
            <pc:docMk/>
            <pc:sldMk cId="3987695365" sldId="316"/>
            <ac:cxnSpMk id="38" creationId="{6B2F81CF-E3DE-40F0-AA2A-FFDFDB36AEED}"/>
          </ac:cxnSpMkLst>
        </pc:cxnChg>
        <pc:cxnChg chg="add del mod">
          <ac:chgData name="Victorya Kaliy" userId="b38b191c-84c0-42c4-a17b-70bee457a8a9" providerId="ADAL" clId="{813DFD96-A210-4600-BEAC-401079FE33FF}" dt="2021-06-14T13:50:53.141" v="1806"/>
          <ac:cxnSpMkLst>
            <pc:docMk/>
            <pc:sldMk cId="3987695365" sldId="316"/>
            <ac:cxnSpMk id="39" creationId="{9865B373-3F4F-43B2-ACA3-E3CF97C90C9D}"/>
          </ac:cxnSpMkLst>
        </pc:cxnChg>
        <pc:cxnChg chg="add del mod">
          <ac:chgData name="Victorya Kaliy" userId="b38b191c-84c0-42c4-a17b-70bee457a8a9" providerId="ADAL" clId="{813DFD96-A210-4600-BEAC-401079FE33FF}" dt="2021-06-14T13:50:53.141" v="1806"/>
          <ac:cxnSpMkLst>
            <pc:docMk/>
            <pc:sldMk cId="3987695365" sldId="316"/>
            <ac:cxnSpMk id="40" creationId="{F21F0BA5-9F81-42B1-B8C4-62ED71309EE6}"/>
          </ac:cxnSpMkLst>
        </pc:cxnChg>
        <pc:cxnChg chg="add del mod">
          <ac:chgData name="Victorya Kaliy" userId="b38b191c-84c0-42c4-a17b-70bee457a8a9" providerId="ADAL" clId="{813DFD96-A210-4600-BEAC-401079FE33FF}" dt="2021-06-14T13:50:53.141" v="1806"/>
          <ac:cxnSpMkLst>
            <pc:docMk/>
            <pc:sldMk cId="3987695365" sldId="316"/>
            <ac:cxnSpMk id="41" creationId="{FCBBA20F-8F68-400F-AAC1-12059CE915B5}"/>
          </ac:cxnSpMkLst>
        </pc:cxnChg>
        <pc:cxnChg chg="add del mod">
          <ac:chgData name="Victorya Kaliy" userId="b38b191c-84c0-42c4-a17b-70bee457a8a9" providerId="ADAL" clId="{813DFD96-A210-4600-BEAC-401079FE33FF}" dt="2021-06-14T13:50:53.141" v="1806"/>
          <ac:cxnSpMkLst>
            <pc:docMk/>
            <pc:sldMk cId="3987695365" sldId="316"/>
            <ac:cxnSpMk id="47" creationId="{BA125740-B235-47FE-9BFC-629A0967273F}"/>
          </ac:cxnSpMkLst>
        </pc:cxnChg>
        <pc:cxnChg chg="add del mod">
          <ac:chgData name="Victorya Kaliy" userId="b38b191c-84c0-42c4-a17b-70bee457a8a9" providerId="ADAL" clId="{813DFD96-A210-4600-BEAC-401079FE33FF}" dt="2021-06-14T13:50:53.141" v="1806"/>
          <ac:cxnSpMkLst>
            <pc:docMk/>
            <pc:sldMk cId="3987695365" sldId="316"/>
            <ac:cxnSpMk id="48" creationId="{B31D1BFC-A363-4E04-AE22-9BC022EC15DC}"/>
          </ac:cxnSpMkLst>
        </pc:cxnChg>
        <pc:cxnChg chg="add del mod">
          <ac:chgData name="Victorya Kaliy" userId="b38b191c-84c0-42c4-a17b-70bee457a8a9" providerId="ADAL" clId="{813DFD96-A210-4600-BEAC-401079FE33FF}" dt="2021-06-14T13:50:53.141" v="1806"/>
          <ac:cxnSpMkLst>
            <pc:docMk/>
            <pc:sldMk cId="3987695365" sldId="316"/>
            <ac:cxnSpMk id="50" creationId="{C900CB8B-CD65-49DD-8F65-F2BCABC99B2E}"/>
          </ac:cxnSpMkLst>
        </pc:cxnChg>
        <pc:cxnChg chg="add del mod">
          <ac:chgData name="Victorya Kaliy" userId="b38b191c-84c0-42c4-a17b-70bee457a8a9" providerId="ADAL" clId="{813DFD96-A210-4600-BEAC-401079FE33FF}" dt="2021-06-14T13:50:53.141" v="1806"/>
          <ac:cxnSpMkLst>
            <pc:docMk/>
            <pc:sldMk cId="3987695365" sldId="316"/>
            <ac:cxnSpMk id="51" creationId="{0E38E993-3A55-4EAC-9F27-21B14F2D9073}"/>
          </ac:cxnSpMkLst>
        </pc:cxnChg>
        <pc:cxnChg chg="add del mod">
          <ac:chgData name="Victorya Kaliy" userId="b38b191c-84c0-42c4-a17b-70bee457a8a9" providerId="ADAL" clId="{813DFD96-A210-4600-BEAC-401079FE33FF}" dt="2021-06-14T13:50:53.141" v="1806"/>
          <ac:cxnSpMkLst>
            <pc:docMk/>
            <pc:sldMk cId="3987695365" sldId="316"/>
            <ac:cxnSpMk id="52" creationId="{A3D417EE-8160-4F42-804F-75ED29F73B5D}"/>
          </ac:cxnSpMkLst>
        </pc:cxnChg>
        <pc:cxnChg chg="add del mod">
          <ac:chgData name="Victorya Kaliy" userId="b38b191c-84c0-42c4-a17b-70bee457a8a9" providerId="ADAL" clId="{813DFD96-A210-4600-BEAC-401079FE33FF}" dt="2021-06-14T13:50:53.141" v="1806"/>
          <ac:cxnSpMkLst>
            <pc:docMk/>
            <pc:sldMk cId="3987695365" sldId="316"/>
            <ac:cxnSpMk id="53" creationId="{F03B6DD0-06B5-4983-9AB4-A9403A489AEB}"/>
          </ac:cxnSpMkLst>
        </pc:cxnChg>
        <pc:cxnChg chg="add del mod">
          <ac:chgData name="Victorya Kaliy" userId="b38b191c-84c0-42c4-a17b-70bee457a8a9" providerId="ADAL" clId="{813DFD96-A210-4600-BEAC-401079FE33FF}" dt="2021-06-14T13:50:53.141" v="1806"/>
          <ac:cxnSpMkLst>
            <pc:docMk/>
            <pc:sldMk cId="3987695365" sldId="316"/>
            <ac:cxnSpMk id="54" creationId="{BB2AB4F9-A2DA-4ED1-9F3A-5CD3D6CA27EB}"/>
          </ac:cxnSpMkLst>
        </pc:cxnChg>
        <pc:cxnChg chg="add del mod">
          <ac:chgData name="Victorya Kaliy" userId="b38b191c-84c0-42c4-a17b-70bee457a8a9" providerId="ADAL" clId="{813DFD96-A210-4600-BEAC-401079FE33FF}" dt="2021-06-14T13:50:53.141" v="1806"/>
          <ac:cxnSpMkLst>
            <pc:docMk/>
            <pc:sldMk cId="3987695365" sldId="316"/>
            <ac:cxnSpMk id="55" creationId="{85B7329F-6C86-42F5-8B42-074C9B4BE480}"/>
          </ac:cxnSpMkLst>
        </pc:cxnChg>
        <pc:cxnChg chg="add del mod">
          <ac:chgData name="Victorya Kaliy" userId="b38b191c-84c0-42c4-a17b-70bee457a8a9" providerId="ADAL" clId="{813DFD96-A210-4600-BEAC-401079FE33FF}" dt="2021-06-14T13:50:53.141" v="1806"/>
          <ac:cxnSpMkLst>
            <pc:docMk/>
            <pc:sldMk cId="3987695365" sldId="316"/>
            <ac:cxnSpMk id="60" creationId="{34B823DA-FAF4-43F5-8E5D-C127572B4561}"/>
          </ac:cxnSpMkLst>
        </pc:cxnChg>
        <pc:cxnChg chg="add del mod">
          <ac:chgData name="Victorya Kaliy" userId="b38b191c-84c0-42c4-a17b-70bee457a8a9" providerId="ADAL" clId="{813DFD96-A210-4600-BEAC-401079FE33FF}" dt="2021-06-14T13:50:53.141" v="1806"/>
          <ac:cxnSpMkLst>
            <pc:docMk/>
            <pc:sldMk cId="3987695365" sldId="316"/>
            <ac:cxnSpMk id="63" creationId="{9D1D26FA-F3A8-4F31-B0E4-EB66BDFE2469}"/>
          </ac:cxnSpMkLst>
        </pc:cxnChg>
        <pc:cxnChg chg="add del mod">
          <ac:chgData name="Victorya Kaliy" userId="b38b191c-84c0-42c4-a17b-70bee457a8a9" providerId="ADAL" clId="{813DFD96-A210-4600-BEAC-401079FE33FF}" dt="2021-06-14T13:50:53.141" v="1806"/>
          <ac:cxnSpMkLst>
            <pc:docMk/>
            <pc:sldMk cId="3987695365" sldId="316"/>
            <ac:cxnSpMk id="65" creationId="{5AD00C8D-C2F7-4F97-ACFA-EDC856508EC3}"/>
          </ac:cxnSpMkLst>
        </pc:cxnChg>
        <pc:cxnChg chg="add del mod">
          <ac:chgData name="Victorya Kaliy" userId="b38b191c-84c0-42c4-a17b-70bee457a8a9" providerId="ADAL" clId="{813DFD96-A210-4600-BEAC-401079FE33FF}" dt="2021-06-14T13:50:53.141" v="1806"/>
          <ac:cxnSpMkLst>
            <pc:docMk/>
            <pc:sldMk cId="3987695365" sldId="316"/>
            <ac:cxnSpMk id="66" creationId="{81FE835F-CAEF-4EC2-BA85-B84FFCB172B7}"/>
          </ac:cxnSpMkLst>
        </pc:cxnChg>
        <pc:cxnChg chg="add del mod">
          <ac:chgData name="Victorya Kaliy" userId="b38b191c-84c0-42c4-a17b-70bee457a8a9" providerId="ADAL" clId="{813DFD96-A210-4600-BEAC-401079FE33FF}" dt="2021-06-14T13:52:18.663" v="1823"/>
          <ac:cxnSpMkLst>
            <pc:docMk/>
            <pc:sldMk cId="3987695365" sldId="316"/>
            <ac:cxnSpMk id="73" creationId="{BF38FD21-DCFF-43C6-AC69-2B528FC1EBB3}"/>
          </ac:cxnSpMkLst>
        </pc:cxnChg>
        <pc:cxnChg chg="add del mod">
          <ac:chgData name="Victorya Kaliy" userId="b38b191c-84c0-42c4-a17b-70bee457a8a9" providerId="ADAL" clId="{813DFD96-A210-4600-BEAC-401079FE33FF}" dt="2021-06-14T13:52:18.663" v="1823"/>
          <ac:cxnSpMkLst>
            <pc:docMk/>
            <pc:sldMk cId="3987695365" sldId="316"/>
            <ac:cxnSpMk id="76" creationId="{06564200-0AA9-4465-9703-0020238FE52A}"/>
          </ac:cxnSpMkLst>
        </pc:cxnChg>
        <pc:cxnChg chg="add del mod">
          <ac:chgData name="Victorya Kaliy" userId="b38b191c-84c0-42c4-a17b-70bee457a8a9" providerId="ADAL" clId="{813DFD96-A210-4600-BEAC-401079FE33FF}" dt="2021-06-14T13:52:18.663" v="1823"/>
          <ac:cxnSpMkLst>
            <pc:docMk/>
            <pc:sldMk cId="3987695365" sldId="316"/>
            <ac:cxnSpMk id="77" creationId="{68706939-5942-42E9-9D3D-ADDE237D65D0}"/>
          </ac:cxnSpMkLst>
        </pc:cxnChg>
        <pc:cxnChg chg="add del mod">
          <ac:chgData name="Victorya Kaliy" userId="b38b191c-84c0-42c4-a17b-70bee457a8a9" providerId="ADAL" clId="{813DFD96-A210-4600-BEAC-401079FE33FF}" dt="2021-06-14T13:52:18.663" v="1823"/>
          <ac:cxnSpMkLst>
            <pc:docMk/>
            <pc:sldMk cId="3987695365" sldId="316"/>
            <ac:cxnSpMk id="80" creationId="{CDEC5396-5D6B-49B8-8183-F7BBCC36BE7A}"/>
          </ac:cxnSpMkLst>
        </pc:cxnChg>
        <pc:cxnChg chg="add del mod">
          <ac:chgData name="Victorya Kaliy" userId="b38b191c-84c0-42c4-a17b-70bee457a8a9" providerId="ADAL" clId="{813DFD96-A210-4600-BEAC-401079FE33FF}" dt="2021-06-14T13:52:18.663" v="1823"/>
          <ac:cxnSpMkLst>
            <pc:docMk/>
            <pc:sldMk cId="3987695365" sldId="316"/>
            <ac:cxnSpMk id="81" creationId="{2D173D5E-0247-45C0-B6E3-8FCE769C6AF1}"/>
          </ac:cxnSpMkLst>
        </pc:cxnChg>
        <pc:cxnChg chg="add del mod">
          <ac:chgData name="Victorya Kaliy" userId="b38b191c-84c0-42c4-a17b-70bee457a8a9" providerId="ADAL" clId="{813DFD96-A210-4600-BEAC-401079FE33FF}" dt="2021-06-14T13:52:18.663" v="1823"/>
          <ac:cxnSpMkLst>
            <pc:docMk/>
            <pc:sldMk cId="3987695365" sldId="316"/>
            <ac:cxnSpMk id="82" creationId="{4303699C-7390-4D04-A711-3CBA813152C5}"/>
          </ac:cxnSpMkLst>
        </pc:cxnChg>
        <pc:cxnChg chg="add del mod">
          <ac:chgData name="Victorya Kaliy" userId="b38b191c-84c0-42c4-a17b-70bee457a8a9" providerId="ADAL" clId="{813DFD96-A210-4600-BEAC-401079FE33FF}" dt="2021-06-14T13:52:18.663" v="1823"/>
          <ac:cxnSpMkLst>
            <pc:docMk/>
            <pc:sldMk cId="3987695365" sldId="316"/>
            <ac:cxnSpMk id="84" creationId="{38311204-ED60-4872-9AB8-0EBE3EE61EB1}"/>
          </ac:cxnSpMkLst>
        </pc:cxnChg>
        <pc:cxnChg chg="add del mod">
          <ac:chgData name="Victorya Kaliy" userId="b38b191c-84c0-42c4-a17b-70bee457a8a9" providerId="ADAL" clId="{813DFD96-A210-4600-BEAC-401079FE33FF}" dt="2021-06-14T13:52:18.663" v="1823"/>
          <ac:cxnSpMkLst>
            <pc:docMk/>
            <pc:sldMk cId="3987695365" sldId="316"/>
            <ac:cxnSpMk id="86" creationId="{59695D4C-E551-4510-A70A-CE886429D536}"/>
          </ac:cxnSpMkLst>
        </pc:cxnChg>
        <pc:cxnChg chg="add del mod">
          <ac:chgData name="Victorya Kaliy" userId="b38b191c-84c0-42c4-a17b-70bee457a8a9" providerId="ADAL" clId="{813DFD96-A210-4600-BEAC-401079FE33FF}" dt="2021-06-14T13:52:18.663" v="1823"/>
          <ac:cxnSpMkLst>
            <pc:docMk/>
            <pc:sldMk cId="3987695365" sldId="316"/>
            <ac:cxnSpMk id="87" creationId="{53C016D6-2959-4BC9-BF3F-B4B3C0293A92}"/>
          </ac:cxnSpMkLst>
        </pc:cxnChg>
        <pc:cxnChg chg="add del mod">
          <ac:chgData name="Victorya Kaliy" userId="b38b191c-84c0-42c4-a17b-70bee457a8a9" providerId="ADAL" clId="{813DFD96-A210-4600-BEAC-401079FE33FF}" dt="2021-06-14T13:52:18.663" v="1823"/>
          <ac:cxnSpMkLst>
            <pc:docMk/>
            <pc:sldMk cId="3987695365" sldId="316"/>
            <ac:cxnSpMk id="88" creationId="{955E0E4C-6F27-4AF7-95FA-DA7E2731A75A}"/>
          </ac:cxnSpMkLst>
        </pc:cxnChg>
        <pc:cxnChg chg="add del mod">
          <ac:chgData name="Victorya Kaliy" userId="b38b191c-84c0-42c4-a17b-70bee457a8a9" providerId="ADAL" clId="{813DFD96-A210-4600-BEAC-401079FE33FF}" dt="2021-06-14T13:52:18.663" v="1823"/>
          <ac:cxnSpMkLst>
            <pc:docMk/>
            <pc:sldMk cId="3987695365" sldId="316"/>
            <ac:cxnSpMk id="89" creationId="{AF524DEC-2E7B-4DFC-BF32-75B2DCB35130}"/>
          </ac:cxnSpMkLst>
        </pc:cxnChg>
        <pc:cxnChg chg="add del mod">
          <ac:chgData name="Victorya Kaliy" userId="b38b191c-84c0-42c4-a17b-70bee457a8a9" providerId="ADAL" clId="{813DFD96-A210-4600-BEAC-401079FE33FF}" dt="2021-06-14T13:52:18.663" v="1823"/>
          <ac:cxnSpMkLst>
            <pc:docMk/>
            <pc:sldMk cId="3987695365" sldId="316"/>
            <ac:cxnSpMk id="90" creationId="{2074AACB-D372-4E1C-82A0-5F9EDC571E28}"/>
          </ac:cxnSpMkLst>
        </pc:cxnChg>
        <pc:cxnChg chg="add del mod">
          <ac:chgData name="Victorya Kaliy" userId="b38b191c-84c0-42c4-a17b-70bee457a8a9" providerId="ADAL" clId="{813DFD96-A210-4600-BEAC-401079FE33FF}" dt="2021-06-14T13:52:18.663" v="1823"/>
          <ac:cxnSpMkLst>
            <pc:docMk/>
            <pc:sldMk cId="3987695365" sldId="316"/>
            <ac:cxnSpMk id="91" creationId="{F4181E3F-D539-4EA8-AC6C-3D4F61C0FFBF}"/>
          </ac:cxnSpMkLst>
        </pc:cxnChg>
        <pc:cxnChg chg="add del mod">
          <ac:chgData name="Victorya Kaliy" userId="b38b191c-84c0-42c4-a17b-70bee457a8a9" providerId="ADAL" clId="{813DFD96-A210-4600-BEAC-401079FE33FF}" dt="2021-06-14T13:52:18.663" v="1823"/>
          <ac:cxnSpMkLst>
            <pc:docMk/>
            <pc:sldMk cId="3987695365" sldId="316"/>
            <ac:cxnSpMk id="97" creationId="{773F03B7-DA81-45A8-BD6E-C4736DBC6B94}"/>
          </ac:cxnSpMkLst>
        </pc:cxnChg>
        <pc:cxnChg chg="add del mod">
          <ac:chgData name="Victorya Kaliy" userId="b38b191c-84c0-42c4-a17b-70bee457a8a9" providerId="ADAL" clId="{813DFD96-A210-4600-BEAC-401079FE33FF}" dt="2021-06-14T13:52:18.663" v="1823"/>
          <ac:cxnSpMkLst>
            <pc:docMk/>
            <pc:sldMk cId="3987695365" sldId="316"/>
            <ac:cxnSpMk id="98" creationId="{0141F5CB-D171-496A-9EDA-CD643FDD51D1}"/>
          </ac:cxnSpMkLst>
        </pc:cxnChg>
        <pc:cxnChg chg="add del mod">
          <ac:chgData name="Victorya Kaliy" userId="b38b191c-84c0-42c4-a17b-70bee457a8a9" providerId="ADAL" clId="{813DFD96-A210-4600-BEAC-401079FE33FF}" dt="2021-06-14T13:52:18.663" v="1823"/>
          <ac:cxnSpMkLst>
            <pc:docMk/>
            <pc:sldMk cId="3987695365" sldId="316"/>
            <ac:cxnSpMk id="100" creationId="{685AFFB1-9821-40EA-9AA4-1026E06AF3A0}"/>
          </ac:cxnSpMkLst>
        </pc:cxnChg>
        <pc:cxnChg chg="add del mod">
          <ac:chgData name="Victorya Kaliy" userId="b38b191c-84c0-42c4-a17b-70bee457a8a9" providerId="ADAL" clId="{813DFD96-A210-4600-BEAC-401079FE33FF}" dt="2021-06-14T13:52:18.663" v="1823"/>
          <ac:cxnSpMkLst>
            <pc:docMk/>
            <pc:sldMk cId="3987695365" sldId="316"/>
            <ac:cxnSpMk id="101" creationId="{9658CE07-76CD-4CC0-955C-351520831FC5}"/>
          </ac:cxnSpMkLst>
        </pc:cxnChg>
        <pc:cxnChg chg="add del mod">
          <ac:chgData name="Victorya Kaliy" userId="b38b191c-84c0-42c4-a17b-70bee457a8a9" providerId="ADAL" clId="{813DFD96-A210-4600-BEAC-401079FE33FF}" dt="2021-06-14T13:52:18.663" v="1823"/>
          <ac:cxnSpMkLst>
            <pc:docMk/>
            <pc:sldMk cId="3987695365" sldId="316"/>
            <ac:cxnSpMk id="102" creationId="{028ACC6A-61C8-49BA-9F6B-5BE2F568D51C}"/>
          </ac:cxnSpMkLst>
        </pc:cxnChg>
        <pc:cxnChg chg="add del mod">
          <ac:chgData name="Victorya Kaliy" userId="b38b191c-84c0-42c4-a17b-70bee457a8a9" providerId="ADAL" clId="{813DFD96-A210-4600-BEAC-401079FE33FF}" dt="2021-06-14T13:52:18.663" v="1823"/>
          <ac:cxnSpMkLst>
            <pc:docMk/>
            <pc:sldMk cId="3987695365" sldId="316"/>
            <ac:cxnSpMk id="103" creationId="{C0284E12-3629-47FD-83DC-8A9910FC834A}"/>
          </ac:cxnSpMkLst>
        </pc:cxnChg>
        <pc:cxnChg chg="add del mod">
          <ac:chgData name="Victorya Kaliy" userId="b38b191c-84c0-42c4-a17b-70bee457a8a9" providerId="ADAL" clId="{813DFD96-A210-4600-BEAC-401079FE33FF}" dt="2021-06-14T13:52:18.663" v="1823"/>
          <ac:cxnSpMkLst>
            <pc:docMk/>
            <pc:sldMk cId="3987695365" sldId="316"/>
            <ac:cxnSpMk id="104" creationId="{88A08D9F-F344-4754-8448-567B9D3C76D7}"/>
          </ac:cxnSpMkLst>
        </pc:cxnChg>
        <pc:cxnChg chg="add del mod">
          <ac:chgData name="Victorya Kaliy" userId="b38b191c-84c0-42c4-a17b-70bee457a8a9" providerId="ADAL" clId="{813DFD96-A210-4600-BEAC-401079FE33FF}" dt="2021-06-14T13:52:18.663" v="1823"/>
          <ac:cxnSpMkLst>
            <pc:docMk/>
            <pc:sldMk cId="3987695365" sldId="316"/>
            <ac:cxnSpMk id="105" creationId="{9034F1A5-0E20-4141-B5F1-764EBCF1507B}"/>
          </ac:cxnSpMkLst>
        </pc:cxnChg>
        <pc:cxnChg chg="add del mod">
          <ac:chgData name="Victorya Kaliy" userId="b38b191c-84c0-42c4-a17b-70bee457a8a9" providerId="ADAL" clId="{813DFD96-A210-4600-BEAC-401079FE33FF}" dt="2021-06-14T13:52:18.663" v="1823"/>
          <ac:cxnSpMkLst>
            <pc:docMk/>
            <pc:sldMk cId="3987695365" sldId="316"/>
            <ac:cxnSpMk id="110" creationId="{7C43DD06-3AAE-45B0-9536-8F1E9BDFE773}"/>
          </ac:cxnSpMkLst>
        </pc:cxnChg>
        <pc:cxnChg chg="add del mod">
          <ac:chgData name="Victorya Kaliy" userId="b38b191c-84c0-42c4-a17b-70bee457a8a9" providerId="ADAL" clId="{813DFD96-A210-4600-BEAC-401079FE33FF}" dt="2021-06-14T13:52:18.663" v="1823"/>
          <ac:cxnSpMkLst>
            <pc:docMk/>
            <pc:sldMk cId="3987695365" sldId="316"/>
            <ac:cxnSpMk id="113" creationId="{F6A4D707-480F-4B47-89B3-E1F616EF7898}"/>
          </ac:cxnSpMkLst>
        </pc:cxnChg>
        <pc:cxnChg chg="add del mod">
          <ac:chgData name="Victorya Kaliy" userId="b38b191c-84c0-42c4-a17b-70bee457a8a9" providerId="ADAL" clId="{813DFD96-A210-4600-BEAC-401079FE33FF}" dt="2021-06-14T13:52:18.663" v="1823"/>
          <ac:cxnSpMkLst>
            <pc:docMk/>
            <pc:sldMk cId="3987695365" sldId="316"/>
            <ac:cxnSpMk id="115" creationId="{3E525683-8FED-4975-A278-B4F11473E2C2}"/>
          </ac:cxnSpMkLst>
        </pc:cxnChg>
        <pc:cxnChg chg="add del mod">
          <ac:chgData name="Victorya Kaliy" userId="b38b191c-84c0-42c4-a17b-70bee457a8a9" providerId="ADAL" clId="{813DFD96-A210-4600-BEAC-401079FE33FF}" dt="2021-06-14T13:52:18.663" v="1823"/>
          <ac:cxnSpMkLst>
            <pc:docMk/>
            <pc:sldMk cId="3987695365" sldId="316"/>
            <ac:cxnSpMk id="116" creationId="{EC431BA1-25D0-4644-9C49-0ADF0480176C}"/>
          </ac:cxnSpMkLst>
        </pc:cxnChg>
        <pc:cxnChg chg="add mod">
          <ac:chgData name="Victorya Kaliy" userId="b38b191c-84c0-42c4-a17b-70bee457a8a9" providerId="ADAL" clId="{813DFD96-A210-4600-BEAC-401079FE33FF}" dt="2021-06-14T13:52:33.598" v="1829" actId="1076"/>
          <ac:cxnSpMkLst>
            <pc:docMk/>
            <pc:sldMk cId="3987695365" sldId="316"/>
            <ac:cxnSpMk id="118" creationId="{5234B2E0-2EB8-441D-9220-9E5400FD1A36}"/>
          </ac:cxnSpMkLst>
        </pc:cxnChg>
        <pc:cxnChg chg="add mod">
          <ac:chgData name="Victorya Kaliy" userId="b38b191c-84c0-42c4-a17b-70bee457a8a9" providerId="ADAL" clId="{813DFD96-A210-4600-BEAC-401079FE33FF}" dt="2021-06-14T13:52:33.598" v="1829" actId="1076"/>
          <ac:cxnSpMkLst>
            <pc:docMk/>
            <pc:sldMk cId="3987695365" sldId="316"/>
            <ac:cxnSpMk id="123" creationId="{BDEF8281-A219-4014-9998-7B6329883B6B}"/>
          </ac:cxnSpMkLst>
        </pc:cxnChg>
        <pc:cxnChg chg="add mod">
          <ac:chgData name="Victorya Kaliy" userId="b38b191c-84c0-42c4-a17b-70bee457a8a9" providerId="ADAL" clId="{813DFD96-A210-4600-BEAC-401079FE33FF}" dt="2021-06-14T13:52:33.598" v="1829" actId="1076"/>
          <ac:cxnSpMkLst>
            <pc:docMk/>
            <pc:sldMk cId="3987695365" sldId="316"/>
            <ac:cxnSpMk id="124" creationId="{8C33B068-85EB-4787-95CB-6B3E72C529F9}"/>
          </ac:cxnSpMkLst>
        </pc:cxnChg>
        <pc:cxnChg chg="add mod">
          <ac:chgData name="Victorya Kaliy" userId="b38b191c-84c0-42c4-a17b-70bee457a8a9" providerId="ADAL" clId="{813DFD96-A210-4600-BEAC-401079FE33FF}" dt="2021-06-14T13:52:33.598" v="1829" actId="1076"/>
          <ac:cxnSpMkLst>
            <pc:docMk/>
            <pc:sldMk cId="3987695365" sldId="316"/>
            <ac:cxnSpMk id="127" creationId="{C8823F8B-6AE8-49E1-BD41-180EB49F7CDC}"/>
          </ac:cxnSpMkLst>
        </pc:cxnChg>
        <pc:cxnChg chg="add mod">
          <ac:chgData name="Victorya Kaliy" userId="b38b191c-84c0-42c4-a17b-70bee457a8a9" providerId="ADAL" clId="{813DFD96-A210-4600-BEAC-401079FE33FF}" dt="2021-06-14T13:52:33.598" v="1829" actId="1076"/>
          <ac:cxnSpMkLst>
            <pc:docMk/>
            <pc:sldMk cId="3987695365" sldId="316"/>
            <ac:cxnSpMk id="128" creationId="{21518A29-F520-4F26-BC20-AFA473C1DCFA}"/>
          </ac:cxnSpMkLst>
        </pc:cxnChg>
        <pc:cxnChg chg="add mod">
          <ac:chgData name="Victorya Kaliy" userId="b38b191c-84c0-42c4-a17b-70bee457a8a9" providerId="ADAL" clId="{813DFD96-A210-4600-BEAC-401079FE33FF}" dt="2021-06-14T13:52:33.598" v="1829" actId="1076"/>
          <ac:cxnSpMkLst>
            <pc:docMk/>
            <pc:sldMk cId="3987695365" sldId="316"/>
            <ac:cxnSpMk id="129" creationId="{3607921E-BEC7-4F79-9FC6-18081C0CB79A}"/>
          </ac:cxnSpMkLst>
        </pc:cxnChg>
        <pc:cxnChg chg="add mod">
          <ac:chgData name="Victorya Kaliy" userId="b38b191c-84c0-42c4-a17b-70bee457a8a9" providerId="ADAL" clId="{813DFD96-A210-4600-BEAC-401079FE33FF}" dt="2021-06-14T13:52:33.598" v="1829" actId="1076"/>
          <ac:cxnSpMkLst>
            <pc:docMk/>
            <pc:sldMk cId="3987695365" sldId="316"/>
            <ac:cxnSpMk id="131" creationId="{72B97709-BD8A-4BAB-9E7F-7056CE20017E}"/>
          </ac:cxnSpMkLst>
        </pc:cxnChg>
        <pc:cxnChg chg="add mod">
          <ac:chgData name="Victorya Kaliy" userId="b38b191c-84c0-42c4-a17b-70bee457a8a9" providerId="ADAL" clId="{813DFD96-A210-4600-BEAC-401079FE33FF}" dt="2021-06-14T13:52:33.598" v="1829" actId="1076"/>
          <ac:cxnSpMkLst>
            <pc:docMk/>
            <pc:sldMk cId="3987695365" sldId="316"/>
            <ac:cxnSpMk id="133" creationId="{F9DED61B-9D0C-494F-911E-1FAAC5AF00D0}"/>
          </ac:cxnSpMkLst>
        </pc:cxnChg>
        <pc:cxnChg chg="add mod">
          <ac:chgData name="Victorya Kaliy" userId="b38b191c-84c0-42c4-a17b-70bee457a8a9" providerId="ADAL" clId="{813DFD96-A210-4600-BEAC-401079FE33FF}" dt="2021-06-14T13:52:33.598" v="1829" actId="1076"/>
          <ac:cxnSpMkLst>
            <pc:docMk/>
            <pc:sldMk cId="3987695365" sldId="316"/>
            <ac:cxnSpMk id="134" creationId="{8594F5A9-EC32-4669-9FAC-B573E8EC48E9}"/>
          </ac:cxnSpMkLst>
        </pc:cxnChg>
        <pc:cxnChg chg="add mod">
          <ac:chgData name="Victorya Kaliy" userId="b38b191c-84c0-42c4-a17b-70bee457a8a9" providerId="ADAL" clId="{813DFD96-A210-4600-BEAC-401079FE33FF}" dt="2021-06-14T13:52:33.598" v="1829" actId="1076"/>
          <ac:cxnSpMkLst>
            <pc:docMk/>
            <pc:sldMk cId="3987695365" sldId="316"/>
            <ac:cxnSpMk id="135" creationId="{1E496472-B701-42DD-AEAB-B9AEDDBC316C}"/>
          </ac:cxnSpMkLst>
        </pc:cxnChg>
        <pc:cxnChg chg="add mod">
          <ac:chgData name="Victorya Kaliy" userId="b38b191c-84c0-42c4-a17b-70bee457a8a9" providerId="ADAL" clId="{813DFD96-A210-4600-BEAC-401079FE33FF}" dt="2021-06-14T13:52:33.598" v="1829" actId="1076"/>
          <ac:cxnSpMkLst>
            <pc:docMk/>
            <pc:sldMk cId="3987695365" sldId="316"/>
            <ac:cxnSpMk id="136" creationId="{016E5416-DA59-4F10-8801-8D9F6457F42B}"/>
          </ac:cxnSpMkLst>
        </pc:cxnChg>
        <pc:cxnChg chg="add mod">
          <ac:chgData name="Victorya Kaliy" userId="b38b191c-84c0-42c4-a17b-70bee457a8a9" providerId="ADAL" clId="{813DFD96-A210-4600-BEAC-401079FE33FF}" dt="2021-06-14T13:52:33.598" v="1829" actId="1076"/>
          <ac:cxnSpMkLst>
            <pc:docMk/>
            <pc:sldMk cId="3987695365" sldId="316"/>
            <ac:cxnSpMk id="137" creationId="{108E8F62-B420-4940-B10E-55B5133F99CF}"/>
          </ac:cxnSpMkLst>
        </pc:cxnChg>
        <pc:cxnChg chg="add mod">
          <ac:chgData name="Victorya Kaliy" userId="b38b191c-84c0-42c4-a17b-70bee457a8a9" providerId="ADAL" clId="{813DFD96-A210-4600-BEAC-401079FE33FF}" dt="2021-06-14T13:52:33.598" v="1829" actId="1076"/>
          <ac:cxnSpMkLst>
            <pc:docMk/>
            <pc:sldMk cId="3987695365" sldId="316"/>
            <ac:cxnSpMk id="138" creationId="{E93D066D-91E4-4764-A717-747FEAD88BF2}"/>
          </ac:cxnSpMkLst>
        </pc:cxnChg>
        <pc:cxnChg chg="add mod">
          <ac:chgData name="Victorya Kaliy" userId="b38b191c-84c0-42c4-a17b-70bee457a8a9" providerId="ADAL" clId="{813DFD96-A210-4600-BEAC-401079FE33FF}" dt="2021-06-14T13:52:33.598" v="1829" actId="1076"/>
          <ac:cxnSpMkLst>
            <pc:docMk/>
            <pc:sldMk cId="3987695365" sldId="316"/>
            <ac:cxnSpMk id="144" creationId="{0662CD4B-876D-48D8-8F55-86FA666BCDE4}"/>
          </ac:cxnSpMkLst>
        </pc:cxnChg>
        <pc:cxnChg chg="add mod">
          <ac:chgData name="Victorya Kaliy" userId="b38b191c-84c0-42c4-a17b-70bee457a8a9" providerId="ADAL" clId="{813DFD96-A210-4600-BEAC-401079FE33FF}" dt="2021-06-14T13:52:33.598" v="1829" actId="1076"/>
          <ac:cxnSpMkLst>
            <pc:docMk/>
            <pc:sldMk cId="3987695365" sldId="316"/>
            <ac:cxnSpMk id="145" creationId="{4FE2B74E-209F-4270-918B-77590EACA15F}"/>
          </ac:cxnSpMkLst>
        </pc:cxnChg>
        <pc:cxnChg chg="add mod">
          <ac:chgData name="Victorya Kaliy" userId="b38b191c-84c0-42c4-a17b-70bee457a8a9" providerId="ADAL" clId="{813DFD96-A210-4600-BEAC-401079FE33FF}" dt="2021-06-14T13:52:33.598" v="1829" actId="1076"/>
          <ac:cxnSpMkLst>
            <pc:docMk/>
            <pc:sldMk cId="3987695365" sldId="316"/>
            <ac:cxnSpMk id="147" creationId="{19CF9C55-E18F-492B-A4D9-8AA280CAC7EB}"/>
          </ac:cxnSpMkLst>
        </pc:cxnChg>
        <pc:cxnChg chg="add mod">
          <ac:chgData name="Victorya Kaliy" userId="b38b191c-84c0-42c4-a17b-70bee457a8a9" providerId="ADAL" clId="{813DFD96-A210-4600-BEAC-401079FE33FF}" dt="2021-06-14T13:52:33.598" v="1829" actId="1076"/>
          <ac:cxnSpMkLst>
            <pc:docMk/>
            <pc:sldMk cId="3987695365" sldId="316"/>
            <ac:cxnSpMk id="148" creationId="{2A965B82-AF8F-4A6F-A7B7-A95EEE1D8219}"/>
          </ac:cxnSpMkLst>
        </pc:cxnChg>
        <pc:cxnChg chg="add mod">
          <ac:chgData name="Victorya Kaliy" userId="b38b191c-84c0-42c4-a17b-70bee457a8a9" providerId="ADAL" clId="{813DFD96-A210-4600-BEAC-401079FE33FF}" dt="2021-06-14T13:52:33.598" v="1829" actId="1076"/>
          <ac:cxnSpMkLst>
            <pc:docMk/>
            <pc:sldMk cId="3987695365" sldId="316"/>
            <ac:cxnSpMk id="149" creationId="{DE338B08-3C66-4DF3-A4D4-D13FE8598BE1}"/>
          </ac:cxnSpMkLst>
        </pc:cxnChg>
        <pc:cxnChg chg="add mod">
          <ac:chgData name="Victorya Kaliy" userId="b38b191c-84c0-42c4-a17b-70bee457a8a9" providerId="ADAL" clId="{813DFD96-A210-4600-BEAC-401079FE33FF}" dt="2021-06-14T13:52:33.598" v="1829" actId="1076"/>
          <ac:cxnSpMkLst>
            <pc:docMk/>
            <pc:sldMk cId="3987695365" sldId="316"/>
            <ac:cxnSpMk id="150" creationId="{9D848C4D-8FF4-442A-B30D-918AA4FE3B5D}"/>
          </ac:cxnSpMkLst>
        </pc:cxnChg>
        <pc:cxnChg chg="add mod">
          <ac:chgData name="Victorya Kaliy" userId="b38b191c-84c0-42c4-a17b-70bee457a8a9" providerId="ADAL" clId="{813DFD96-A210-4600-BEAC-401079FE33FF}" dt="2021-06-14T13:52:33.598" v="1829" actId="1076"/>
          <ac:cxnSpMkLst>
            <pc:docMk/>
            <pc:sldMk cId="3987695365" sldId="316"/>
            <ac:cxnSpMk id="151" creationId="{3C0A6FF5-435B-409E-AF12-6DC0969EB1D9}"/>
          </ac:cxnSpMkLst>
        </pc:cxnChg>
        <pc:cxnChg chg="add mod">
          <ac:chgData name="Victorya Kaliy" userId="b38b191c-84c0-42c4-a17b-70bee457a8a9" providerId="ADAL" clId="{813DFD96-A210-4600-BEAC-401079FE33FF}" dt="2021-06-14T13:52:33.598" v="1829" actId="1076"/>
          <ac:cxnSpMkLst>
            <pc:docMk/>
            <pc:sldMk cId="3987695365" sldId="316"/>
            <ac:cxnSpMk id="152" creationId="{23D6625E-4D38-4E44-9213-D53399350801}"/>
          </ac:cxnSpMkLst>
        </pc:cxnChg>
        <pc:cxnChg chg="add mod">
          <ac:chgData name="Victorya Kaliy" userId="b38b191c-84c0-42c4-a17b-70bee457a8a9" providerId="ADAL" clId="{813DFD96-A210-4600-BEAC-401079FE33FF}" dt="2021-06-14T13:52:33.598" v="1829" actId="1076"/>
          <ac:cxnSpMkLst>
            <pc:docMk/>
            <pc:sldMk cId="3987695365" sldId="316"/>
            <ac:cxnSpMk id="157" creationId="{6E491DB3-D331-4268-B631-D5DFCA1B2DF3}"/>
          </ac:cxnSpMkLst>
        </pc:cxnChg>
        <pc:cxnChg chg="add mod">
          <ac:chgData name="Victorya Kaliy" userId="b38b191c-84c0-42c4-a17b-70bee457a8a9" providerId="ADAL" clId="{813DFD96-A210-4600-BEAC-401079FE33FF}" dt="2021-06-14T13:52:33.598" v="1829" actId="1076"/>
          <ac:cxnSpMkLst>
            <pc:docMk/>
            <pc:sldMk cId="3987695365" sldId="316"/>
            <ac:cxnSpMk id="160" creationId="{39588B21-7B28-43C4-BEA1-9F908279F561}"/>
          </ac:cxnSpMkLst>
        </pc:cxnChg>
        <pc:cxnChg chg="add mod">
          <ac:chgData name="Victorya Kaliy" userId="b38b191c-84c0-42c4-a17b-70bee457a8a9" providerId="ADAL" clId="{813DFD96-A210-4600-BEAC-401079FE33FF}" dt="2021-06-14T13:52:33.598" v="1829" actId="1076"/>
          <ac:cxnSpMkLst>
            <pc:docMk/>
            <pc:sldMk cId="3987695365" sldId="316"/>
            <ac:cxnSpMk id="162" creationId="{94FBD7B7-C70B-4F35-A9DE-952C6F4CA9F1}"/>
          </ac:cxnSpMkLst>
        </pc:cxnChg>
        <pc:cxnChg chg="add mod">
          <ac:chgData name="Victorya Kaliy" userId="b38b191c-84c0-42c4-a17b-70bee457a8a9" providerId="ADAL" clId="{813DFD96-A210-4600-BEAC-401079FE33FF}" dt="2021-06-14T13:52:33.598" v="1829" actId="1076"/>
          <ac:cxnSpMkLst>
            <pc:docMk/>
            <pc:sldMk cId="3987695365" sldId="316"/>
            <ac:cxnSpMk id="163" creationId="{A75933BF-8577-4192-ACA4-3D1AB2F10126}"/>
          </ac:cxnSpMkLst>
        </pc:cxnChg>
        <pc:cxnChg chg="add mod ord">
          <ac:chgData name="Victorya Kaliy" userId="b38b191c-84c0-42c4-a17b-70bee457a8a9" providerId="ADAL" clId="{813DFD96-A210-4600-BEAC-401079FE33FF}" dt="2021-06-14T13:55:05.524" v="1849" actId="1076"/>
          <ac:cxnSpMkLst>
            <pc:docMk/>
            <pc:sldMk cId="3987695365" sldId="316"/>
            <ac:cxnSpMk id="168" creationId="{FCE4848F-BB66-4C4E-8961-9F827BC13203}"/>
          </ac:cxnSpMkLst>
        </pc:cxnChg>
        <pc:cxnChg chg="add mod ord">
          <ac:chgData name="Victorya Kaliy" userId="b38b191c-84c0-42c4-a17b-70bee457a8a9" providerId="ADAL" clId="{813DFD96-A210-4600-BEAC-401079FE33FF}" dt="2021-06-14T13:55:05.524" v="1849" actId="1076"/>
          <ac:cxnSpMkLst>
            <pc:docMk/>
            <pc:sldMk cId="3987695365" sldId="316"/>
            <ac:cxnSpMk id="169" creationId="{E19C56D6-B206-414B-B4B4-3D2B9256C1DF}"/>
          </ac:cxnSpMkLst>
        </pc:cxnChg>
        <pc:cxnChg chg="add mod">
          <ac:chgData name="Victorya Kaliy" userId="b38b191c-84c0-42c4-a17b-70bee457a8a9" providerId="ADAL" clId="{813DFD96-A210-4600-BEAC-401079FE33FF}" dt="2021-06-14T13:55:11.942" v="1850" actId="571"/>
          <ac:cxnSpMkLst>
            <pc:docMk/>
            <pc:sldMk cId="3987695365" sldId="316"/>
            <ac:cxnSpMk id="170" creationId="{92A3E158-BB62-497F-B4C3-BB1D46FC6765}"/>
          </ac:cxnSpMkLst>
        </pc:cxnChg>
      </pc:sldChg>
      <pc:sldChg chg="modSp add del">
        <pc:chgData name="Victorya Kaliy" userId="b38b191c-84c0-42c4-a17b-70bee457a8a9" providerId="ADAL" clId="{813DFD96-A210-4600-BEAC-401079FE33FF}" dt="2021-06-14T13:59:01.082" v="1871" actId="47"/>
        <pc:sldMkLst>
          <pc:docMk/>
          <pc:sldMk cId="896608438" sldId="317"/>
        </pc:sldMkLst>
        <pc:spChg chg="mod">
          <ac:chgData name="Victorya Kaliy" userId="b38b191c-84c0-42c4-a17b-70bee457a8a9" providerId="ADAL" clId="{813DFD96-A210-4600-BEAC-401079FE33FF}" dt="2021-06-14T13:58:34.665" v="1869" actId="20577"/>
          <ac:spMkLst>
            <pc:docMk/>
            <pc:sldMk cId="896608438" sldId="317"/>
            <ac:spMk id="11" creationId="{EF71873D-B119-4D1E-927F-5BB5A5C49A4A}"/>
          </ac:spMkLst>
        </pc:spChg>
        <pc:spChg chg="mod">
          <ac:chgData name="Victorya Kaliy" userId="b38b191c-84c0-42c4-a17b-70bee457a8a9" providerId="ADAL" clId="{813DFD96-A210-4600-BEAC-401079FE33FF}" dt="2021-06-14T13:58:39.673" v="1870" actId="20577"/>
          <ac:spMkLst>
            <pc:docMk/>
            <pc:sldMk cId="896608438" sldId="317"/>
            <ac:spMk id="16" creationId="{9237E044-502A-4C65-82D7-4E602AF7C497}"/>
          </ac:spMkLst>
        </pc:spChg>
      </pc:sldChg>
    </pc:docChg>
  </pc:docChgLst>
  <pc:docChgLst>
    <pc:chgData name="Yauhen Ivanchykau" userId="4c74a099-38a9-43c3-874d-87447fd3cfd0" providerId="ADAL" clId="{5F61CD48-492C-41FF-ABA7-29D35980F532}"/>
    <pc:docChg chg="undo custSel delSld modSld">
      <pc:chgData name="Yauhen Ivanchykau" userId="4c74a099-38a9-43c3-874d-87447fd3cfd0" providerId="ADAL" clId="{5F61CD48-492C-41FF-ABA7-29D35980F532}" dt="2021-06-14T14:11:54.667" v="14" actId="20577"/>
      <pc:docMkLst>
        <pc:docMk/>
      </pc:docMkLst>
      <pc:sldChg chg="modSp mod">
        <pc:chgData name="Yauhen Ivanchykau" userId="4c74a099-38a9-43c3-874d-87447fd3cfd0" providerId="ADAL" clId="{5F61CD48-492C-41FF-ABA7-29D35980F532}" dt="2021-06-14T14:08:16.475" v="0" actId="1076"/>
        <pc:sldMkLst>
          <pc:docMk/>
          <pc:sldMk cId="3301254666" sldId="300"/>
        </pc:sldMkLst>
        <pc:spChg chg="mod">
          <ac:chgData name="Yauhen Ivanchykau" userId="4c74a099-38a9-43c3-874d-87447fd3cfd0" providerId="ADAL" clId="{5F61CD48-492C-41FF-ABA7-29D35980F532}" dt="2021-06-14T14:08:16.475" v="0" actId="1076"/>
          <ac:spMkLst>
            <pc:docMk/>
            <pc:sldMk cId="3301254666" sldId="300"/>
            <ac:spMk id="5" creationId="{D22ABA50-F467-45B7-9E12-C9F5752DA7E5}"/>
          </ac:spMkLst>
        </pc:spChg>
      </pc:sldChg>
      <pc:sldChg chg="del">
        <pc:chgData name="Yauhen Ivanchykau" userId="4c74a099-38a9-43c3-874d-87447fd3cfd0" providerId="ADAL" clId="{5F61CD48-492C-41FF-ABA7-29D35980F532}" dt="2021-06-14T14:08:35.573" v="1" actId="47"/>
        <pc:sldMkLst>
          <pc:docMk/>
          <pc:sldMk cId="875672015" sldId="301"/>
        </pc:sldMkLst>
      </pc:sldChg>
      <pc:sldChg chg="modSp mod">
        <pc:chgData name="Yauhen Ivanchykau" userId="4c74a099-38a9-43c3-874d-87447fd3cfd0" providerId="ADAL" clId="{5F61CD48-492C-41FF-ABA7-29D35980F532}" dt="2021-06-14T14:11:22.287" v="8" actId="1076"/>
        <pc:sldMkLst>
          <pc:docMk/>
          <pc:sldMk cId="2106411472" sldId="308"/>
        </pc:sldMkLst>
        <pc:spChg chg="mod">
          <ac:chgData name="Yauhen Ivanchykau" userId="4c74a099-38a9-43c3-874d-87447fd3cfd0" providerId="ADAL" clId="{5F61CD48-492C-41FF-ABA7-29D35980F532}" dt="2021-06-14T14:11:11.508" v="7" actId="207"/>
          <ac:spMkLst>
            <pc:docMk/>
            <pc:sldMk cId="2106411472" sldId="308"/>
            <ac:spMk id="6" creationId="{033854AC-CE60-499B-B0E9-3F27F5120CA1}"/>
          </ac:spMkLst>
        </pc:spChg>
        <pc:spChg chg="mod">
          <ac:chgData name="Yauhen Ivanchykau" userId="4c74a099-38a9-43c3-874d-87447fd3cfd0" providerId="ADAL" clId="{5F61CD48-492C-41FF-ABA7-29D35980F532}" dt="2021-06-14T14:11:11.508" v="7" actId="207"/>
          <ac:spMkLst>
            <pc:docMk/>
            <pc:sldMk cId="2106411472" sldId="308"/>
            <ac:spMk id="8" creationId="{39A3FDDF-44A3-49B7-9BEC-C53073DD9C52}"/>
          </ac:spMkLst>
        </pc:spChg>
        <pc:spChg chg="mod">
          <ac:chgData name="Yauhen Ivanchykau" userId="4c74a099-38a9-43c3-874d-87447fd3cfd0" providerId="ADAL" clId="{5F61CD48-492C-41FF-ABA7-29D35980F532}" dt="2021-06-14T14:11:11.508" v="7" actId="207"/>
          <ac:spMkLst>
            <pc:docMk/>
            <pc:sldMk cId="2106411472" sldId="308"/>
            <ac:spMk id="9" creationId="{750B1B09-4D77-42F1-8E73-11F9146D492C}"/>
          </ac:spMkLst>
        </pc:spChg>
        <pc:spChg chg="mod">
          <ac:chgData name="Yauhen Ivanchykau" userId="4c74a099-38a9-43c3-874d-87447fd3cfd0" providerId="ADAL" clId="{5F61CD48-492C-41FF-ABA7-29D35980F532}" dt="2021-06-14T14:11:22.287" v="8" actId="1076"/>
          <ac:spMkLst>
            <pc:docMk/>
            <pc:sldMk cId="2106411472" sldId="308"/>
            <ac:spMk id="10" creationId="{38601BCE-2C3C-49EC-99D8-1FEEBEE51A51}"/>
          </ac:spMkLst>
        </pc:spChg>
        <pc:spChg chg="mod">
          <ac:chgData name="Yauhen Ivanchykau" userId="4c74a099-38a9-43c3-874d-87447fd3cfd0" providerId="ADAL" clId="{5F61CD48-492C-41FF-ABA7-29D35980F532}" dt="2021-06-14T14:11:11.508" v="7" actId="207"/>
          <ac:spMkLst>
            <pc:docMk/>
            <pc:sldMk cId="2106411472" sldId="308"/>
            <ac:spMk id="11" creationId="{314BC381-1AEE-4770-8355-9C32BAEA6743}"/>
          </ac:spMkLst>
        </pc:spChg>
      </pc:sldChg>
      <pc:sldChg chg="del">
        <pc:chgData name="Yauhen Ivanchykau" userId="4c74a099-38a9-43c3-874d-87447fd3cfd0" providerId="ADAL" clId="{5F61CD48-492C-41FF-ABA7-29D35980F532}" dt="2021-06-14T14:10:46.110" v="6" actId="47"/>
        <pc:sldMkLst>
          <pc:docMk/>
          <pc:sldMk cId="1273174324" sldId="313"/>
        </pc:sldMkLst>
      </pc:sldChg>
      <pc:sldChg chg="modSp mod">
        <pc:chgData name="Yauhen Ivanchykau" userId="4c74a099-38a9-43c3-874d-87447fd3cfd0" providerId="ADAL" clId="{5F61CD48-492C-41FF-ABA7-29D35980F532}" dt="2021-06-14T14:11:54.667" v="14" actId="20577"/>
        <pc:sldMkLst>
          <pc:docMk/>
          <pc:sldMk cId="1185049871" sldId="315"/>
        </pc:sldMkLst>
        <pc:graphicFrameChg chg="modGraphic">
          <ac:chgData name="Yauhen Ivanchykau" userId="4c74a099-38a9-43c3-874d-87447fd3cfd0" providerId="ADAL" clId="{5F61CD48-492C-41FF-ABA7-29D35980F532}" dt="2021-06-14T14:11:54.667" v="14" actId="20577"/>
          <ac:graphicFrameMkLst>
            <pc:docMk/>
            <pc:sldMk cId="1185049871" sldId="315"/>
            <ac:graphicFrameMk id="10" creationId="{E58341FD-E901-470C-811E-F91FBE2CC8E4}"/>
          </ac:graphicFrameMkLst>
        </pc:graphicFrameChg>
      </pc:sldChg>
      <pc:sldChg chg="modSp mod">
        <pc:chgData name="Yauhen Ivanchykau" userId="4c74a099-38a9-43c3-874d-87447fd3cfd0" providerId="ADAL" clId="{5F61CD48-492C-41FF-ABA7-29D35980F532}" dt="2021-06-14T14:09:32.095" v="5" actId="1076"/>
        <pc:sldMkLst>
          <pc:docMk/>
          <pc:sldMk cId="3987695365" sldId="316"/>
        </pc:sldMkLst>
        <pc:picChg chg="ord">
          <ac:chgData name="Yauhen Ivanchykau" userId="4c74a099-38a9-43c3-874d-87447fd3cfd0" providerId="ADAL" clId="{5F61CD48-492C-41FF-ABA7-29D35980F532}" dt="2021-06-14T14:09:27.497" v="3" actId="166"/>
          <ac:picMkLst>
            <pc:docMk/>
            <pc:sldMk cId="3987695365" sldId="316"/>
            <ac:picMk id="68" creationId="{9B2F2735-D481-439C-B980-E7F1880398D6}"/>
          </ac:picMkLst>
        </pc:picChg>
        <pc:picChg chg="mod">
          <ac:chgData name="Yauhen Ivanchykau" userId="4c74a099-38a9-43c3-874d-87447fd3cfd0" providerId="ADAL" clId="{5F61CD48-492C-41FF-ABA7-29D35980F532}" dt="2021-06-14T14:09:32.095" v="5" actId="1076"/>
          <ac:picMkLst>
            <pc:docMk/>
            <pc:sldMk cId="3987695365" sldId="316"/>
            <ac:picMk id="120" creationId="{118178C3-ECFA-4102-9AF6-27F673018B2C}"/>
          </ac:picMkLst>
        </pc:picChg>
      </pc:sldChg>
    </pc:docChg>
  </pc:docChgLst>
  <pc:docChgLst>
    <pc:chgData name="Victorya Kaliy" userId="b38b191c-84c0-42c4-a17b-70bee457a8a9" providerId="ADAL" clId="{1C98EE99-EFEC-4B83-A38E-C45C8530F03F}"/>
    <pc:docChg chg="undo custSel addSld delSld modSld sldOrd">
      <pc:chgData name="Victorya Kaliy" userId="b38b191c-84c0-42c4-a17b-70bee457a8a9" providerId="ADAL" clId="{1C98EE99-EFEC-4B83-A38E-C45C8530F03F}" dt="2021-11-15T06:28:25.834" v="1144" actId="478"/>
      <pc:docMkLst>
        <pc:docMk/>
      </pc:docMkLst>
      <pc:sldChg chg="add del">
        <pc:chgData name="Victorya Kaliy" userId="b38b191c-84c0-42c4-a17b-70bee457a8a9" providerId="ADAL" clId="{1C98EE99-EFEC-4B83-A38E-C45C8530F03F}" dt="2021-11-14T20:02:49.651" v="180" actId="47"/>
        <pc:sldMkLst>
          <pc:docMk/>
          <pc:sldMk cId="1678487205" sldId="256"/>
        </pc:sldMkLst>
      </pc:sldChg>
      <pc:sldChg chg="addSp delSp modSp mod modNotes modNotesTx">
        <pc:chgData name="Victorya Kaliy" userId="b38b191c-84c0-42c4-a17b-70bee457a8a9" providerId="ADAL" clId="{1C98EE99-EFEC-4B83-A38E-C45C8530F03F}" dt="2021-11-15T06:04:40.657" v="946" actId="20577"/>
        <pc:sldMkLst>
          <pc:docMk/>
          <pc:sldMk cId="3301254666" sldId="300"/>
        </pc:sldMkLst>
        <pc:spChg chg="mod">
          <ac:chgData name="Victorya Kaliy" userId="b38b191c-84c0-42c4-a17b-70bee457a8a9" providerId="ADAL" clId="{1C98EE99-EFEC-4B83-A38E-C45C8530F03F}" dt="2021-11-14T22:37:14.890" v="477" actId="255"/>
          <ac:spMkLst>
            <pc:docMk/>
            <pc:sldMk cId="3301254666" sldId="300"/>
            <ac:spMk id="4" creationId="{76AD4322-5C7F-49C1-8D96-4FCC7D35EB93}"/>
          </ac:spMkLst>
        </pc:spChg>
        <pc:spChg chg="del">
          <ac:chgData name="Victorya Kaliy" userId="b38b191c-84c0-42c4-a17b-70bee457a8a9" providerId="ADAL" clId="{1C98EE99-EFEC-4B83-A38E-C45C8530F03F}" dt="2021-11-14T21:16:20.316" v="182" actId="478"/>
          <ac:spMkLst>
            <pc:docMk/>
            <pc:sldMk cId="3301254666" sldId="300"/>
            <ac:spMk id="5" creationId="{D22ABA50-F467-45B7-9E12-C9F5752DA7E5}"/>
          </ac:spMkLst>
        </pc:spChg>
        <pc:spChg chg="add del mod">
          <ac:chgData name="Victorya Kaliy" userId="b38b191c-84c0-42c4-a17b-70bee457a8a9" providerId="ADAL" clId="{1C98EE99-EFEC-4B83-A38E-C45C8530F03F}" dt="2021-11-14T21:25:19.293" v="358" actId="478"/>
          <ac:spMkLst>
            <pc:docMk/>
            <pc:sldMk cId="3301254666" sldId="300"/>
            <ac:spMk id="10" creationId="{A6411697-8692-4E93-BF5B-92FBDE52A1D1}"/>
          </ac:spMkLst>
        </pc:spChg>
        <pc:picChg chg="add mod ord">
          <ac:chgData name="Victorya Kaliy" userId="b38b191c-84c0-42c4-a17b-70bee457a8a9" providerId="ADAL" clId="{1C98EE99-EFEC-4B83-A38E-C45C8530F03F}" dt="2021-11-14T21:25:29.860" v="365" actId="1076"/>
          <ac:picMkLst>
            <pc:docMk/>
            <pc:sldMk cId="3301254666" sldId="300"/>
            <ac:picMk id="2" creationId="{8B870F3D-56B6-43D8-A88E-FB8A23BD7DD8}"/>
          </ac:picMkLst>
        </pc:picChg>
        <pc:picChg chg="add del mod modCrop">
          <ac:chgData name="Victorya Kaliy" userId="b38b191c-84c0-42c4-a17b-70bee457a8a9" providerId="ADAL" clId="{1C98EE99-EFEC-4B83-A38E-C45C8530F03F}" dt="2021-11-14T21:20:08.483" v="237" actId="478"/>
          <ac:picMkLst>
            <pc:docMk/>
            <pc:sldMk cId="3301254666" sldId="300"/>
            <ac:picMk id="7" creationId="{36935EE0-82CC-41F7-B1DF-990CC5B6D32C}"/>
          </ac:picMkLst>
        </pc:picChg>
        <pc:picChg chg="add del mod modCrop">
          <ac:chgData name="Victorya Kaliy" userId="b38b191c-84c0-42c4-a17b-70bee457a8a9" providerId="ADAL" clId="{1C98EE99-EFEC-4B83-A38E-C45C8530F03F}" dt="2021-11-14T21:21:24.765" v="258" actId="478"/>
          <ac:picMkLst>
            <pc:docMk/>
            <pc:sldMk cId="3301254666" sldId="300"/>
            <ac:picMk id="8" creationId="{FD594268-1005-4A70-A891-7BB34C0967C7}"/>
          </ac:picMkLst>
        </pc:picChg>
      </pc:sldChg>
      <pc:sldChg chg="del">
        <pc:chgData name="Victorya Kaliy" userId="b38b191c-84c0-42c4-a17b-70bee457a8a9" providerId="ADAL" clId="{1C98EE99-EFEC-4B83-A38E-C45C8530F03F}" dt="2021-11-15T05:50:04.437" v="636" actId="47"/>
        <pc:sldMkLst>
          <pc:docMk/>
          <pc:sldMk cId="656488785" sldId="303"/>
        </pc:sldMkLst>
      </pc:sldChg>
      <pc:sldChg chg="addSp delSp del">
        <pc:chgData name="Victorya Kaliy" userId="b38b191c-84c0-42c4-a17b-70bee457a8a9" providerId="ADAL" clId="{1C98EE99-EFEC-4B83-A38E-C45C8530F03F}" dt="2021-11-15T05:50:00.863" v="632" actId="47"/>
        <pc:sldMkLst>
          <pc:docMk/>
          <pc:sldMk cId="188506423" sldId="304"/>
        </pc:sldMkLst>
        <pc:picChg chg="add del">
          <ac:chgData name="Victorya Kaliy" userId="b38b191c-84c0-42c4-a17b-70bee457a8a9" providerId="ADAL" clId="{1C98EE99-EFEC-4B83-A38E-C45C8530F03F}" dt="2021-11-14T21:23:31.834" v="331"/>
          <ac:picMkLst>
            <pc:docMk/>
            <pc:sldMk cId="188506423" sldId="304"/>
            <ac:picMk id="2" creationId="{053801FC-CCEF-48ED-92E0-289E2637D6CC}"/>
          </ac:picMkLst>
        </pc:picChg>
      </pc:sldChg>
      <pc:sldChg chg="del">
        <pc:chgData name="Victorya Kaliy" userId="b38b191c-84c0-42c4-a17b-70bee457a8a9" providerId="ADAL" clId="{1C98EE99-EFEC-4B83-A38E-C45C8530F03F}" dt="2021-11-15T05:50:03.772" v="635" actId="47"/>
        <pc:sldMkLst>
          <pc:docMk/>
          <pc:sldMk cId="1099516339" sldId="305"/>
        </pc:sldMkLst>
      </pc:sldChg>
      <pc:sldChg chg="del">
        <pc:chgData name="Victorya Kaliy" userId="b38b191c-84c0-42c4-a17b-70bee457a8a9" providerId="ADAL" clId="{1C98EE99-EFEC-4B83-A38E-C45C8530F03F}" dt="2021-11-15T05:50:07.236" v="639" actId="47"/>
        <pc:sldMkLst>
          <pc:docMk/>
          <pc:sldMk cId="1121257429" sldId="306"/>
        </pc:sldMkLst>
      </pc:sldChg>
      <pc:sldChg chg="del">
        <pc:chgData name="Victorya Kaliy" userId="b38b191c-84c0-42c4-a17b-70bee457a8a9" providerId="ADAL" clId="{1C98EE99-EFEC-4B83-A38E-C45C8530F03F}" dt="2021-11-15T05:50:08.137" v="640" actId="47"/>
        <pc:sldMkLst>
          <pc:docMk/>
          <pc:sldMk cId="1440602370" sldId="307"/>
        </pc:sldMkLst>
      </pc:sldChg>
      <pc:sldChg chg="del">
        <pc:chgData name="Victorya Kaliy" userId="b38b191c-84c0-42c4-a17b-70bee457a8a9" providerId="ADAL" clId="{1C98EE99-EFEC-4B83-A38E-C45C8530F03F}" dt="2021-11-15T05:50:10.110" v="642" actId="47"/>
        <pc:sldMkLst>
          <pc:docMk/>
          <pc:sldMk cId="2106411472" sldId="308"/>
        </pc:sldMkLst>
      </pc:sldChg>
      <pc:sldChg chg="del">
        <pc:chgData name="Victorya Kaliy" userId="b38b191c-84c0-42c4-a17b-70bee457a8a9" providerId="ADAL" clId="{1C98EE99-EFEC-4B83-A38E-C45C8530F03F}" dt="2021-11-15T05:50:10.966" v="643" actId="47"/>
        <pc:sldMkLst>
          <pc:docMk/>
          <pc:sldMk cId="1971639299" sldId="309"/>
        </pc:sldMkLst>
      </pc:sldChg>
      <pc:sldChg chg="del">
        <pc:chgData name="Victorya Kaliy" userId="b38b191c-84c0-42c4-a17b-70bee457a8a9" providerId="ADAL" clId="{1C98EE99-EFEC-4B83-A38E-C45C8530F03F}" dt="2021-11-15T05:50:08.990" v="641" actId="47"/>
        <pc:sldMkLst>
          <pc:docMk/>
          <pc:sldMk cId="2951573592" sldId="311"/>
        </pc:sldMkLst>
      </pc:sldChg>
      <pc:sldChg chg="del">
        <pc:chgData name="Victorya Kaliy" userId="b38b191c-84c0-42c4-a17b-70bee457a8a9" providerId="ADAL" clId="{1C98EE99-EFEC-4B83-A38E-C45C8530F03F}" dt="2021-11-15T05:50:01.909" v="633" actId="47"/>
        <pc:sldMkLst>
          <pc:docMk/>
          <pc:sldMk cId="1152306362" sldId="312"/>
        </pc:sldMkLst>
      </pc:sldChg>
      <pc:sldChg chg="del">
        <pc:chgData name="Victorya Kaliy" userId="b38b191c-84c0-42c4-a17b-70bee457a8a9" providerId="ADAL" clId="{1C98EE99-EFEC-4B83-A38E-C45C8530F03F}" dt="2021-11-15T05:50:05.263" v="637" actId="47"/>
        <pc:sldMkLst>
          <pc:docMk/>
          <pc:sldMk cId="2844571574" sldId="314"/>
        </pc:sldMkLst>
      </pc:sldChg>
      <pc:sldChg chg="del">
        <pc:chgData name="Victorya Kaliy" userId="b38b191c-84c0-42c4-a17b-70bee457a8a9" providerId="ADAL" clId="{1C98EE99-EFEC-4B83-A38E-C45C8530F03F}" dt="2021-11-15T05:50:06.396" v="638" actId="47"/>
        <pc:sldMkLst>
          <pc:docMk/>
          <pc:sldMk cId="1185049871" sldId="315"/>
        </pc:sldMkLst>
      </pc:sldChg>
      <pc:sldChg chg="del">
        <pc:chgData name="Victorya Kaliy" userId="b38b191c-84c0-42c4-a17b-70bee457a8a9" providerId="ADAL" clId="{1C98EE99-EFEC-4B83-A38E-C45C8530F03F}" dt="2021-11-15T05:50:02.588" v="634" actId="47"/>
        <pc:sldMkLst>
          <pc:docMk/>
          <pc:sldMk cId="3987695365" sldId="316"/>
        </pc:sldMkLst>
      </pc:sldChg>
      <pc:sldChg chg="del">
        <pc:chgData name="Victorya Kaliy" userId="b38b191c-84c0-42c4-a17b-70bee457a8a9" providerId="ADAL" clId="{1C98EE99-EFEC-4B83-A38E-C45C8530F03F}" dt="2021-11-15T05:50:13.110" v="644" actId="47"/>
        <pc:sldMkLst>
          <pc:docMk/>
          <pc:sldMk cId="2952803515" sldId="317"/>
        </pc:sldMkLst>
      </pc:sldChg>
      <pc:sldChg chg="addSp delSp modSp add mod setBg">
        <pc:chgData name="Victorya Kaliy" userId="b38b191c-84c0-42c4-a17b-70bee457a8a9" providerId="ADAL" clId="{1C98EE99-EFEC-4B83-A38E-C45C8530F03F}" dt="2021-11-14T20:02:45.797" v="179" actId="1076"/>
        <pc:sldMkLst>
          <pc:docMk/>
          <pc:sldMk cId="3549750676" sldId="318"/>
        </pc:sldMkLst>
        <pc:spChg chg="mod ord">
          <ac:chgData name="Victorya Kaliy" userId="b38b191c-84c0-42c4-a17b-70bee457a8a9" providerId="ADAL" clId="{1C98EE99-EFEC-4B83-A38E-C45C8530F03F}" dt="2021-11-14T20:02:40.565" v="178" actId="1076"/>
          <ac:spMkLst>
            <pc:docMk/>
            <pc:sldMk cId="3549750676" sldId="318"/>
            <ac:spMk id="10" creationId="{A2D0EAEF-F70E-4121-987A-EF2C64C1FE2B}"/>
          </ac:spMkLst>
        </pc:spChg>
        <pc:spChg chg="mod">
          <ac:chgData name="Victorya Kaliy" userId="b38b191c-84c0-42c4-a17b-70bee457a8a9" providerId="ADAL" clId="{1C98EE99-EFEC-4B83-A38E-C45C8530F03F}" dt="2021-11-14T20:01:11.451" v="116" actId="1076"/>
          <ac:spMkLst>
            <pc:docMk/>
            <pc:sldMk cId="3549750676" sldId="318"/>
            <ac:spMk id="12" creationId="{52A054AD-6426-4152-9A4B-0CA091BC9D22}"/>
          </ac:spMkLst>
        </pc:spChg>
        <pc:spChg chg="mod">
          <ac:chgData name="Victorya Kaliy" userId="b38b191c-84c0-42c4-a17b-70bee457a8a9" providerId="ADAL" clId="{1C98EE99-EFEC-4B83-A38E-C45C8530F03F}" dt="2021-11-14T20:02:45.797" v="179" actId="1076"/>
          <ac:spMkLst>
            <pc:docMk/>
            <pc:sldMk cId="3549750676" sldId="318"/>
            <ac:spMk id="14" creationId="{0DB275C7-8D45-4A5E-9A24-53EDAFE30442}"/>
          </ac:spMkLst>
        </pc:spChg>
        <pc:spChg chg="add mod">
          <ac:chgData name="Victorya Kaliy" userId="b38b191c-84c0-42c4-a17b-70bee457a8a9" providerId="ADAL" clId="{1C98EE99-EFEC-4B83-A38E-C45C8530F03F}" dt="2021-11-14T19:59:59.103" v="99" actId="1076"/>
          <ac:spMkLst>
            <pc:docMk/>
            <pc:sldMk cId="3549750676" sldId="318"/>
            <ac:spMk id="15" creationId="{A906BC9E-37EE-41D0-9E17-8020EB677D65}"/>
          </ac:spMkLst>
        </pc:spChg>
        <pc:spChg chg="mod">
          <ac:chgData name="Victorya Kaliy" userId="b38b191c-84c0-42c4-a17b-70bee457a8a9" providerId="ADAL" clId="{1C98EE99-EFEC-4B83-A38E-C45C8530F03F}" dt="2021-11-14T20:02:24.927" v="170" actId="20577"/>
          <ac:spMkLst>
            <pc:docMk/>
            <pc:sldMk cId="3549750676" sldId="318"/>
            <ac:spMk id="16" creationId="{34FFA497-31A3-45AE-B4F3-46A2E4738EB5}"/>
          </ac:spMkLst>
        </pc:spChg>
        <pc:spChg chg="add mod">
          <ac:chgData name="Victorya Kaliy" userId="b38b191c-84c0-42c4-a17b-70bee457a8a9" providerId="ADAL" clId="{1C98EE99-EFEC-4B83-A38E-C45C8530F03F}" dt="2021-11-14T20:02:33.892" v="177" actId="20577"/>
          <ac:spMkLst>
            <pc:docMk/>
            <pc:sldMk cId="3549750676" sldId="318"/>
            <ac:spMk id="31" creationId="{0707A500-D9A9-46C8-88D3-35D6472AFD61}"/>
          </ac:spMkLst>
        </pc:spChg>
        <pc:picChg chg="add del mod">
          <ac:chgData name="Victorya Kaliy" userId="b38b191c-84c0-42c4-a17b-70bee457a8a9" providerId="ADAL" clId="{1C98EE99-EFEC-4B83-A38E-C45C8530F03F}" dt="2021-11-14T20:01:25.118" v="142" actId="478"/>
          <ac:picMkLst>
            <pc:docMk/>
            <pc:sldMk cId="3549750676" sldId="318"/>
            <ac:picMk id="6" creationId="{D9D44852-9B58-4188-B722-8440F85B0996}"/>
          </ac:picMkLst>
        </pc:picChg>
        <pc:picChg chg="add del mod">
          <ac:chgData name="Victorya Kaliy" userId="b38b191c-84c0-42c4-a17b-70bee457a8a9" providerId="ADAL" clId="{1C98EE99-EFEC-4B83-A38E-C45C8530F03F}" dt="2021-11-14T20:01:23.754" v="140" actId="478"/>
          <ac:picMkLst>
            <pc:docMk/>
            <pc:sldMk cId="3549750676" sldId="318"/>
            <ac:picMk id="7" creationId="{58ACD702-76B3-4CCD-81A5-AE57332F9356}"/>
          </ac:picMkLst>
        </pc:picChg>
        <pc:picChg chg="add mod">
          <ac:chgData name="Victorya Kaliy" userId="b38b191c-84c0-42c4-a17b-70bee457a8a9" providerId="ADAL" clId="{1C98EE99-EFEC-4B83-A38E-C45C8530F03F}" dt="2021-11-14T18:35:24.903" v="1"/>
          <ac:picMkLst>
            <pc:docMk/>
            <pc:sldMk cId="3549750676" sldId="318"/>
            <ac:picMk id="8" creationId="{2B93E38D-10EC-4D77-B2EA-2EFBE8CDEE9D}"/>
          </ac:picMkLst>
        </pc:picChg>
        <pc:picChg chg="add mod">
          <ac:chgData name="Victorya Kaliy" userId="b38b191c-84c0-42c4-a17b-70bee457a8a9" providerId="ADAL" clId="{1C98EE99-EFEC-4B83-A38E-C45C8530F03F}" dt="2021-11-14T18:36:10.073" v="14" actId="1076"/>
          <ac:picMkLst>
            <pc:docMk/>
            <pc:sldMk cId="3549750676" sldId="318"/>
            <ac:picMk id="9" creationId="{1890D13A-5931-45E5-A27D-69BB15787708}"/>
          </ac:picMkLst>
        </pc:picChg>
        <pc:picChg chg="add del mod">
          <ac:chgData name="Victorya Kaliy" userId="b38b191c-84c0-42c4-a17b-70bee457a8a9" providerId="ADAL" clId="{1C98EE99-EFEC-4B83-A38E-C45C8530F03F}" dt="2021-11-14T18:35:59.755" v="12" actId="478"/>
          <ac:picMkLst>
            <pc:docMk/>
            <pc:sldMk cId="3549750676" sldId="318"/>
            <ac:picMk id="11" creationId="{5B73A4C4-891D-4274-AD2A-139B6A2E7DE4}"/>
          </ac:picMkLst>
        </pc:picChg>
        <pc:picChg chg="add del mod">
          <ac:chgData name="Victorya Kaliy" userId="b38b191c-84c0-42c4-a17b-70bee457a8a9" providerId="ADAL" clId="{1C98EE99-EFEC-4B83-A38E-C45C8530F03F}" dt="2021-11-14T18:35:50.962" v="10" actId="478"/>
          <ac:picMkLst>
            <pc:docMk/>
            <pc:sldMk cId="3549750676" sldId="318"/>
            <ac:picMk id="13" creationId="{21C50582-35F3-40FB-AEC1-99C4A0C70BEC}"/>
          </ac:picMkLst>
        </pc:picChg>
        <pc:picChg chg="add del mod">
          <ac:chgData name="Victorya Kaliy" userId="b38b191c-84c0-42c4-a17b-70bee457a8a9" providerId="ADAL" clId="{1C98EE99-EFEC-4B83-A38E-C45C8530F03F}" dt="2021-11-14T18:35:50.530" v="9" actId="478"/>
          <ac:picMkLst>
            <pc:docMk/>
            <pc:sldMk cId="3549750676" sldId="318"/>
            <ac:picMk id="15" creationId="{E983E040-C1BA-4760-BA4D-99E1EEC54E31}"/>
          </ac:picMkLst>
        </pc:picChg>
        <pc:picChg chg="add del mod">
          <ac:chgData name="Victorya Kaliy" userId="b38b191c-84c0-42c4-a17b-70bee457a8a9" providerId="ADAL" clId="{1C98EE99-EFEC-4B83-A38E-C45C8530F03F}" dt="2021-11-14T18:35:58.890" v="11" actId="478"/>
          <ac:picMkLst>
            <pc:docMk/>
            <pc:sldMk cId="3549750676" sldId="318"/>
            <ac:picMk id="17" creationId="{45D98DA4-61E7-4EE4-BE2F-54E55362B077}"/>
          </ac:picMkLst>
        </pc:picChg>
        <pc:picChg chg="add mod">
          <ac:chgData name="Victorya Kaliy" userId="b38b191c-84c0-42c4-a17b-70bee457a8a9" providerId="ADAL" clId="{1C98EE99-EFEC-4B83-A38E-C45C8530F03F}" dt="2021-11-14T20:00:52.971" v="112"/>
          <ac:picMkLst>
            <pc:docMk/>
            <pc:sldMk cId="3549750676" sldId="318"/>
            <ac:picMk id="17" creationId="{EC55BC09-B3D8-42DD-AAE1-713981568E0F}"/>
          </ac:picMkLst>
        </pc:picChg>
        <pc:picChg chg="add mod">
          <ac:chgData name="Victorya Kaliy" userId="b38b191c-84c0-42c4-a17b-70bee457a8a9" providerId="ADAL" clId="{1C98EE99-EFEC-4B83-A38E-C45C8530F03F}" dt="2021-11-14T20:00:52.971" v="112"/>
          <ac:picMkLst>
            <pc:docMk/>
            <pc:sldMk cId="3549750676" sldId="318"/>
            <ac:picMk id="18" creationId="{4C447774-8ECA-424B-A700-94DD5C7E677A}"/>
          </ac:picMkLst>
        </pc:picChg>
        <pc:picChg chg="add del mod">
          <ac:chgData name="Victorya Kaliy" userId="b38b191c-84c0-42c4-a17b-70bee457a8a9" providerId="ADAL" clId="{1C98EE99-EFEC-4B83-A38E-C45C8530F03F}" dt="2021-11-14T18:35:49.239" v="7" actId="478"/>
          <ac:picMkLst>
            <pc:docMk/>
            <pc:sldMk cId="3549750676" sldId="318"/>
            <ac:picMk id="18" creationId="{85378363-8C7F-4BB6-8F12-110BF184BFE1}"/>
          </ac:picMkLst>
        </pc:picChg>
        <pc:picChg chg="add mod">
          <ac:chgData name="Victorya Kaliy" userId="b38b191c-84c0-42c4-a17b-70bee457a8a9" providerId="ADAL" clId="{1C98EE99-EFEC-4B83-A38E-C45C8530F03F}" dt="2021-11-14T20:00:52.971" v="112"/>
          <ac:picMkLst>
            <pc:docMk/>
            <pc:sldMk cId="3549750676" sldId="318"/>
            <ac:picMk id="19" creationId="{887E8907-37B0-4425-A17E-DA22A7F021ED}"/>
          </ac:picMkLst>
        </pc:picChg>
        <pc:picChg chg="add del mod">
          <ac:chgData name="Victorya Kaliy" userId="b38b191c-84c0-42c4-a17b-70bee457a8a9" providerId="ADAL" clId="{1C98EE99-EFEC-4B83-A38E-C45C8530F03F}" dt="2021-11-14T18:35:49.811" v="8" actId="478"/>
          <ac:picMkLst>
            <pc:docMk/>
            <pc:sldMk cId="3549750676" sldId="318"/>
            <ac:picMk id="19" creationId="{E5816F09-A0E7-4B3C-870D-8E3BD0B1F6EC}"/>
          </ac:picMkLst>
        </pc:picChg>
        <pc:picChg chg="add del mod">
          <ac:chgData name="Victorya Kaliy" userId="b38b191c-84c0-42c4-a17b-70bee457a8a9" providerId="ADAL" clId="{1C98EE99-EFEC-4B83-A38E-C45C8530F03F}" dt="2021-11-14T20:01:21.618" v="139" actId="478"/>
          <ac:picMkLst>
            <pc:docMk/>
            <pc:sldMk cId="3549750676" sldId="318"/>
            <ac:picMk id="20" creationId="{C737D6CE-5B5F-414D-91D5-944A3F35AB2B}"/>
          </ac:picMkLst>
        </pc:picChg>
        <pc:picChg chg="add del mod">
          <ac:chgData name="Victorya Kaliy" userId="b38b191c-84c0-42c4-a17b-70bee457a8a9" providerId="ADAL" clId="{1C98EE99-EFEC-4B83-A38E-C45C8530F03F}" dt="2021-11-14T18:36:27.105" v="20" actId="478"/>
          <ac:picMkLst>
            <pc:docMk/>
            <pc:sldMk cId="3549750676" sldId="318"/>
            <ac:picMk id="21" creationId="{0AF7CA17-AA11-4822-8C85-5F86AFEC5C32}"/>
          </ac:picMkLst>
        </pc:picChg>
        <pc:picChg chg="add mod">
          <ac:chgData name="Victorya Kaliy" userId="b38b191c-84c0-42c4-a17b-70bee457a8a9" providerId="ADAL" clId="{1C98EE99-EFEC-4B83-A38E-C45C8530F03F}" dt="2021-11-14T20:00:52.971" v="112"/>
          <ac:picMkLst>
            <pc:docMk/>
            <pc:sldMk cId="3549750676" sldId="318"/>
            <ac:picMk id="21" creationId="{CB8E6CAC-1BE3-4A72-8FA3-0F32F1ABEB42}"/>
          </ac:picMkLst>
        </pc:picChg>
        <pc:picChg chg="add del mod">
          <ac:chgData name="Victorya Kaliy" userId="b38b191c-84c0-42c4-a17b-70bee457a8a9" providerId="ADAL" clId="{1C98EE99-EFEC-4B83-A38E-C45C8530F03F}" dt="2021-11-14T20:01:25.448" v="143" actId="478"/>
          <ac:picMkLst>
            <pc:docMk/>
            <pc:sldMk cId="3549750676" sldId="318"/>
            <ac:picMk id="22" creationId="{CF209F04-0CDE-46FF-81EA-1586C111339F}"/>
          </ac:picMkLst>
        </pc:picChg>
        <pc:picChg chg="add del mod">
          <ac:chgData name="Victorya Kaliy" userId="b38b191c-84c0-42c4-a17b-70bee457a8a9" providerId="ADAL" clId="{1C98EE99-EFEC-4B83-A38E-C45C8530F03F}" dt="2021-11-14T20:01:24.700" v="141" actId="478"/>
          <ac:picMkLst>
            <pc:docMk/>
            <pc:sldMk cId="3549750676" sldId="318"/>
            <ac:picMk id="23" creationId="{43800DF1-4546-4B4D-B38D-7F12E3E698CA}"/>
          </ac:picMkLst>
        </pc:picChg>
        <pc:picChg chg="add mod">
          <ac:chgData name="Victorya Kaliy" userId="b38b191c-84c0-42c4-a17b-70bee457a8a9" providerId="ADAL" clId="{1C98EE99-EFEC-4B83-A38E-C45C8530F03F}" dt="2021-11-14T20:00:52.971" v="112"/>
          <ac:picMkLst>
            <pc:docMk/>
            <pc:sldMk cId="3549750676" sldId="318"/>
            <ac:picMk id="24" creationId="{DF4CC787-459B-48AD-A8F5-96AA35B3C779}"/>
          </ac:picMkLst>
        </pc:picChg>
        <pc:picChg chg="add mod">
          <ac:chgData name="Victorya Kaliy" userId="b38b191c-84c0-42c4-a17b-70bee457a8a9" providerId="ADAL" clId="{1C98EE99-EFEC-4B83-A38E-C45C8530F03F}" dt="2021-11-14T20:00:52.971" v="112"/>
          <ac:picMkLst>
            <pc:docMk/>
            <pc:sldMk cId="3549750676" sldId="318"/>
            <ac:picMk id="25" creationId="{32DDD968-AE18-43BE-97CD-528EA7275931}"/>
          </ac:picMkLst>
        </pc:picChg>
        <pc:picChg chg="add mod">
          <ac:chgData name="Victorya Kaliy" userId="b38b191c-84c0-42c4-a17b-70bee457a8a9" providerId="ADAL" clId="{1C98EE99-EFEC-4B83-A38E-C45C8530F03F}" dt="2021-11-14T20:00:52.971" v="112"/>
          <ac:picMkLst>
            <pc:docMk/>
            <pc:sldMk cId="3549750676" sldId="318"/>
            <ac:picMk id="26" creationId="{5E7977B2-EF65-4A27-9462-5E7697BAAB2E}"/>
          </ac:picMkLst>
        </pc:picChg>
        <pc:picChg chg="add mod">
          <ac:chgData name="Victorya Kaliy" userId="b38b191c-84c0-42c4-a17b-70bee457a8a9" providerId="ADAL" clId="{1C98EE99-EFEC-4B83-A38E-C45C8530F03F}" dt="2021-11-14T20:00:52.971" v="112"/>
          <ac:picMkLst>
            <pc:docMk/>
            <pc:sldMk cId="3549750676" sldId="318"/>
            <ac:picMk id="27" creationId="{C246EF08-6FE2-4E52-9E70-6FAB3F988538}"/>
          </ac:picMkLst>
        </pc:picChg>
        <pc:picChg chg="add mod">
          <ac:chgData name="Victorya Kaliy" userId="b38b191c-84c0-42c4-a17b-70bee457a8a9" providerId="ADAL" clId="{1C98EE99-EFEC-4B83-A38E-C45C8530F03F}" dt="2021-11-14T20:00:52.971" v="112"/>
          <ac:picMkLst>
            <pc:docMk/>
            <pc:sldMk cId="3549750676" sldId="318"/>
            <ac:picMk id="28" creationId="{30669AEE-764D-4800-BE44-7D67E3773AE9}"/>
          </ac:picMkLst>
        </pc:picChg>
        <pc:picChg chg="add mod">
          <ac:chgData name="Victorya Kaliy" userId="b38b191c-84c0-42c4-a17b-70bee457a8a9" providerId="ADAL" clId="{1C98EE99-EFEC-4B83-A38E-C45C8530F03F}" dt="2021-11-14T20:00:52.971" v="112"/>
          <ac:picMkLst>
            <pc:docMk/>
            <pc:sldMk cId="3549750676" sldId="318"/>
            <ac:picMk id="29" creationId="{26C2687E-0C9C-4FE4-9499-8DACCC0455DA}"/>
          </ac:picMkLst>
        </pc:picChg>
        <pc:picChg chg="add mod">
          <ac:chgData name="Victorya Kaliy" userId="b38b191c-84c0-42c4-a17b-70bee457a8a9" providerId="ADAL" clId="{1C98EE99-EFEC-4B83-A38E-C45C8530F03F}" dt="2021-11-14T20:01:19.428" v="138" actId="1037"/>
          <ac:picMkLst>
            <pc:docMk/>
            <pc:sldMk cId="3549750676" sldId="318"/>
            <ac:picMk id="30" creationId="{05091D4E-9816-49F0-8488-AFAF73A3EF88}"/>
          </ac:picMkLst>
        </pc:picChg>
      </pc:sldChg>
      <pc:sldChg chg="addSp delSp modSp add del mod modNotesTx">
        <pc:chgData name="Victorya Kaliy" userId="b38b191c-84c0-42c4-a17b-70bee457a8a9" providerId="ADAL" clId="{1C98EE99-EFEC-4B83-A38E-C45C8530F03F}" dt="2021-11-15T05:48:53.408" v="631" actId="1076"/>
        <pc:sldMkLst>
          <pc:docMk/>
          <pc:sldMk cId="2777796893" sldId="319"/>
        </pc:sldMkLst>
        <pc:spChg chg="mod">
          <ac:chgData name="Victorya Kaliy" userId="b38b191c-84c0-42c4-a17b-70bee457a8a9" providerId="ADAL" clId="{1C98EE99-EFEC-4B83-A38E-C45C8530F03F}" dt="2021-11-14T22:37:00.333" v="470" actId="255"/>
          <ac:spMkLst>
            <pc:docMk/>
            <pc:sldMk cId="2777796893" sldId="319"/>
            <ac:spMk id="4" creationId="{76AD4322-5C7F-49C1-8D96-4FCC7D35EB93}"/>
          </ac:spMkLst>
        </pc:spChg>
        <pc:spChg chg="del mod">
          <ac:chgData name="Victorya Kaliy" userId="b38b191c-84c0-42c4-a17b-70bee457a8a9" providerId="ADAL" clId="{1C98EE99-EFEC-4B83-A38E-C45C8530F03F}" dt="2021-11-14T22:29:35.699" v="423" actId="478"/>
          <ac:spMkLst>
            <pc:docMk/>
            <pc:sldMk cId="2777796893" sldId="319"/>
            <ac:spMk id="5" creationId="{D22ABA50-F467-45B7-9E12-C9F5752DA7E5}"/>
          </ac:spMkLst>
        </pc:spChg>
        <pc:spChg chg="add mod">
          <ac:chgData name="Victorya Kaliy" userId="b38b191c-84c0-42c4-a17b-70bee457a8a9" providerId="ADAL" clId="{1C98EE99-EFEC-4B83-A38E-C45C8530F03F}" dt="2021-11-15T05:48:53.408" v="631" actId="1076"/>
          <ac:spMkLst>
            <pc:docMk/>
            <pc:sldMk cId="2777796893" sldId="319"/>
            <ac:spMk id="9" creationId="{E2DB6F8E-836F-4867-8AAC-D56A00684DB9}"/>
          </ac:spMkLst>
        </pc:spChg>
        <pc:graphicFrameChg chg="add del mod">
          <ac:chgData name="Victorya Kaliy" userId="b38b191c-84c0-42c4-a17b-70bee457a8a9" providerId="ADAL" clId="{1C98EE99-EFEC-4B83-A38E-C45C8530F03F}" dt="2021-11-14T22:29:31.238" v="417"/>
          <ac:graphicFrameMkLst>
            <pc:docMk/>
            <pc:sldMk cId="2777796893" sldId="319"/>
            <ac:graphicFrameMk id="2" creationId="{424913EE-1638-4CF5-A8F5-1677D7F4ABC1}"/>
          </ac:graphicFrameMkLst>
        </pc:graphicFrameChg>
        <pc:graphicFrameChg chg="add del mod">
          <ac:chgData name="Victorya Kaliy" userId="b38b191c-84c0-42c4-a17b-70bee457a8a9" providerId="ADAL" clId="{1C98EE99-EFEC-4B83-A38E-C45C8530F03F}" dt="2021-11-14T22:29:32.750" v="420"/>
          <ac:graphicFrameMkLst>
            <pc:docMk/>
            <pc:sldMk cId="2777796893" sldId="319"/>
            <ac:graphicFrameMk id="7" creationId="{D11C3B13-1940-49A9-9489-CDE6F2133CF2}"/>
          </ac:graphicFrameMkLst>
        </pc:graphicFrameChg>
        <pc:picChg chg="add del">
          <ac:chgData name="Victorya Kaliy" userId="b38b191c-84c0-42c4-a17b-70bee457a8a9" providerId="ADAL" clId="{1C98EE99-EFEC-4B83-A38E-C45C8530F03F}" dt="2021-11-14T22:30:59.437" v="425" actId="478"/>
          <ac:picMkLst>
            <pc:docMk/>
            <pc:sldMk cId="2777796893" sldId="319"/>
            <ac:picMk id="1026" creationId="{395A916E-DBDA-4172-9534-AE58166781AA}"/>
          </ac:picMkLst>
        </pc:picChg>
        <pc:picChg chg="add del mod">
          <ac:chgData name="Victorya Kaliy" userId="b38b191c-84c0-42c4-a17b-70bee457a8a9" providerId="ADAL" clId="{1C98EE99-EFEC-4B83-A38E-C45C8530F03F}" dt="2021-11-14T22:31:35.625" v="431" actId="478"/>
          <ac:picMkLst>
            <pc:docMk/>
            <pc:sldMk cId="2777796893" sldId="319"/>
            <ac:picMk id="1028" creationId="{C0A397A2-68A8-45EF-8DB4-762B8B8C23FD}"/>
          </ac:picMkLst>
        </pc:picChg>
        <pc:picChg chg="add del">
          <ac:chgData name="Victorya Kaliy" userId="b38b191c-84c0-42c4-a17b-70bee457a8a9" providerId="ADAL" clId="{1C98EE99-EFEC-4B83-A38E-C45C8530F03F}" dt="2021-11-14T22:32:29.875" v="433" actId="478"/>
          <ac:picMkLst>
            <pc:docMk/>
            <pc:sldMk cId="2777796893" sldId="319"/>
            <ac:picMk id="1030" creationId="{34A2AC5E-32BF-4C02-8938-712C9AF8BACF}"/>
          </ac:picMkLst>
        </pc:picChg>
        <pc:picChg chg="add del">
          <ac:chgData name="Victorya Kaliy" userId="b38b191c-84c0-42c4-a17b-70bee457a8a9" providerId="ADAL" clId="{1C98EE99-EFEC-4B83-A38E-C45C8530F03F}" dt="2021-11-14T22:33:11.005" v="437" actId="478"/>
          <ac:picMkLst>
            <pc:docMk/>
            <pc:sldMk cId="2777796893" sldId="319"/>
            <ac:picMk id="1032" creationId="{576E61D6-FAB6-4F6A-8E88-099BAC2B4504}"/>
          </ac:picMkLst>
        </pc:picChg>
        <pc:picChg chg="add del">
          <ac:chgData name="Victorya Kaliy" userId="b38b191c-84c0-42c4-a17b-70bee457a8a9" providerId="ADAL" clId="{1C98EE99-EFEC-4B83-A38E-C45C8530F03F}" dt="2021-11-14T22:33:09.935" v="436"/>
          <ac:picMkLst>
            <pc:docMk/>
            <pc:sldMk cId="2777796893" sldId="319"/>
            <ac:picMk id="1034" creationId="{CAF177D2-96CD-4FFD-8310-382D184BE103}"/>
          </ac:picMkLst>
        </pc:picChg>
        <pc:picChg chg="add mod">
          <ac:chgData name="Victorya Kaliy" userId="b38b191c-84c0-42c4-a17b-70bee457a8a9" providerId="ADAL" clId="{1C98EE99-EFEC-4B83-A38E-C45C8530F03F}" dt="2021-11-14T22:33:35.990" v="447" actId="1076"/>
          <ac:picMkLst>
            <pc:docMk/>
            <pc:sldMk cId="2777796893" sldId="319"/>
            <ac:picMk id="1036" creationId="{C0EBC1F9-185A-4E5E-A8F4-F690A8220FCD}"/>
          </ac:picMkLst>
        </pc:picChg>
      </pc:sldChg>
      <pc:sldChg chg="addSp delSp modSp add del mod">
        <pc:chgData name="Victorya Kaliy" userId="b38b191c-84c0-42c4-a17b-70bee457a8a9" providerId="ADAL" clId="{1C98EE99-EFEC-4B83-A38E-C45C8530F03F}" dt="2021-11-15T06:04:49.310" v="947" actId="47"/>
        <pc:sldMkLst>
          <pc:docMk/>
          <pc:sldMk cId="1745053549" sldId="320"/>
        </pc:sldMkLst>
        <pc:spChg chg="del">
          <ac:chgData name="Victorya Kaliy" userId="b38b191c-84c0-42c4-a17b-70bee457a8a9" providerId="ADAL" clId="{1C98EE99-EFEC-4B83-A38E-C45C8530F03F}" dt="2021-11-14T21:23:22.944" v="323" actId="478"/>
          <ac:spMkLst>
            <pc:docMk/>
            <pc:sldMk cId="1745053549" sldId="320"/>
            <ac:spMk id="10" creationId="{A6411697-8692-4E93-BF5B-92FBDE52A1D1}"/>
          </ac:spMkLst>
        </pc:spChg>
        <pc:graphicFrameChg chg="add del mod">
          <ac:chgData name="Victorya Kaliy" userId="b38b191c-84c0-42c4-a17b-70bee457a8a9" providerId="ADAL" clId="{1C98EE99-EFEC-4B83-A38E-C45C8530F03F}" dt="2021-11-14T21:23:26.900" v="329"/>
          <ac:graphicFrameMkLst>
            <pc:docMk/>
            <pc:sldMk cId="1745053549" sldId="320"/>
            <ac:graphicFrameMk id="5" creationId="{248A6C3A-4AD4-461B-8FE7-4AF3204D4259}"/>
          </ac:graphicFrameMkLst>
        </pc:graphicFrameChg>
        <pc:picChg chg="del">
          <ac:chgData name="Victorya Kaliy" userId="b38b191c-84c0-42c4-a17b-70bee457a8a9" providerId="ADAL" clId="{1C98EE99-EFEC-4B83-A38E-C45C8530F03F}" dt="2021-11-14T21:23:21.252" v="322" actId="478"/>
          <ac:picMkLst>
            <pc:docMk/>
            <pc:sldMk cId="1745053549" sldId="320"/>
            <ac:picMk id="2" creationId="{8B870F3D-56B6-43D8-A88E-FB8A23BD7DD8}"/>
          </ac:picMkLst>
        </pc:picChg>
        <pc:picChg chg="add mod modCrop">
          <ac:chgData name="Victorya Kaliy" userId="b38b191c-84c0-42c4-a17b-70bee457a8a9" providerId="ADAL" clId="{1C98EE99-EFEC-4B83-A38E-C45C8530F03F}" dt="2021-11-14T21:24:35.388" v="354" actId="1076"/>
          <ac:picMkLst>
            <pc:docMk/>
            <pc:sldMk cId="1745053549" sldId="320"/>
            <ac:picMk id="7" creationId="{3D338204-1774-4287-BA46-7E255B72451D}"/>
          </ac:picMkLst>
        </pc:picChg>
        <pc:picChg chg="add mod modCrop">
          <ac:chgData name="Victorya Kaliy" userId="b38b191c-84c0-42c4-a17b-70bee457a8a9" providerId="ADAL" clId="{1C98EE99-EFEC-4B83-A38E-C45C8530F03F}" dt="2021-11-14T21:24:05.166" v="344" actId="1076"/>
          <ac:picMkLst>
            <pc:docMk/>
            <pc:sldMk cId="1745053549" sldId="320"/>
            <ac:picMk id="8" creationId="{E39174E9-190A-41D1-81C7-7678ED2CC2C5}"/>
          </ac:picMkLst>
        </pc:picChg>
        <pc:picChg chg="add mod modCrop">
          <ac:chgData name="Victorya Kaliy" userId="b38b191c-84c0-42c4-a17b-70bee457a8a9" providerId="ADAL" clId="{1C98EE99-EFEC-4B83-A38E-C45C8530F03F}" dt="2021-11-14T21:24:34.100" v="353" actId="1076"/>
          <ac:picMkLst>
            <pc:docMk/>
            <pc:sldMk cId="1745053549" sldId="320"/>
            <ac:picMk id="9" creationId="{0865A8E4-4CBF-4CFF-B217-30963BBC82BC}"/>
          </ac:picMkLst>
        </pc:picChg>
        <pc:picChg chg="add mod modCrop">
          <ac:chgData name="Victorya Kaliy" userId="b38b191c-84c0-42c4-a17b-70bee457a8a9" providerId="ADAL" clId="{1C98EE99-EFEC-4B83-A38E-C45C8530F03F}" dt="2021-11-14T21:24:38.484" v="356" actId="1076"/>
          <ac:picMkLst>
            <pc:docMk/>
            <pc:sldMk cId="1745053549" sldId="320"/>
            <ac:picMk id="11" creationId="{651A9009-58EC-465E-8650-65A79229FF49}"/>
          </ac:picMkLst>
        </pc:picChg>
      </pc:sldChg>
      <pc:sldChg chg="add del">
        <pc:chgData name="Victorya Kaliy" userId="b38b191c-84c0-42c4-a17b-70bee457a8a9" providerId="ADAL" clId="{1C98EE99-EFEC-4B83-A38E-C45C8530F03F}" dt="2021-11-14T21:23:26.900" v="329"/>
        <pc:sldMkLst>
          <pc:docMk/>
          <pc:sldMk cId="2219587137" sldId="321"/>
        </pc:sldMkLst>
      </pc:sldChg>
      <pc:sldChg chg="addSp delSp modSp add mod modTransition">
        <pc:chgData name="Victorya Kaliy" userId="b38b191c-84c0-42c4-a17b-70bee457a8a9" providerId="ADAL" clId="{1C98EE99-EFEC-4B83-A38E-C45C8530F03F}" dt="2021-11-15T05:57:54.193" v="694"/>
        <pc:sldMkLst>
          <pc:docMk/>
          <pc:sldMk cId="3639694667" sldId="321"/>
        </pc:sldMkLst>
        <pc:spChg chg="mod">
          <ac:chgData name="Victorya Kaliy" userId="b38b191c-84c0-42c4-a17b-70bee457a8a9" providerId="ADAL" clId="{1C98EE99-EFEC-4B83-A38E-C45C8530F03F}" dt="2021-11-14T22:09:26.831" v="386" actId="255"/>
          <ac:spMkLst>
            <pc:docMk/>
            <pc:sldMk cId="3639694667" sldId="321"/>
            <ac:spMk id="4" creationId="{76AD4322-5C7F-49C1-8D96-4FCC7D35EB93}"/>
          </ac:spMkLst>
        </pc:spChg>
        <pc:spChg chg="del mod">
          <ac:chgData name="Victorya Kaliy" userId="b38b191c-84c0-42c4-a17b-70bee457a8a9" providerId="ADAL" clId="{1C98EE99-EFEC-4B83-A38E-C45C8530F03F}" dt="2021-11-14T21:27:34.678" v="380" actId="478"/>
          <ac:spMkLst>
            <pc:docMk/>
            <pc:sldMk cId="3639694667" sldId="321"/>
            <ac:spMk id="10" creationId="{A6411697-8692-4E93-BF5B-92FBDE52A1D1}"/>
          </ac:spMkLst>
        </pc:spChg>
        <pc:picChg chg="mod ord">
          <ac:chgData name="Victorya Kaliy" userId="b38b191c-84c0-42c4-a17b-70bee457a8a9" providerId="ADAL" clId="{1C98EE99-EFEC-4B83-A38E-C45C8530F03F}" dt="2021-11-14T22:10:24.224" v="409" actId="14100"/>
          <ac:picMkLst>
            <pc:docMk/>
            <pc:sldMk cId="3639694667" sldId="321"/>
            <ac:picMk id="2" creationId="{8B870F3D-56B6-43D8-A88E-FB8A23BD7DD8}"/>
          </ac:picMkLst>
        </pc:picChg>
        <pc:picChg chg="add mod ord modCrop">
          <ac:chgData name="Victorya Kaliy" userId="b38b191c-84c0-42c4-a17b-70bee457a8a9" providerId="ADAL" clId="{1C98EE99-EFEC-4B83-A38E-C45C8530F03F}" dt="2021-11-14T22:10:11.936" v="403" actId="1076"/>
          <ac:picMkLst>
            <pc:docMk/>
            <pc:sldMk cId="3639694667" sldId="321"/>
            <ac:picMk id="5" creationId="{88FCEA3E-93A8-4835-80E4-A126F4299B15}"/>
          </ac:picMkLst>
        </pc:picChg>
        <pc:picChg chg="add mod modCrop">
          <ac:chgData name="Victorya Kaliy" userId="b38b191c-84c0-42c4-a17b-70bee457a8a9" providerId="ADAL" clId="{1C98EE99-EFEC-4B83-A38E-C45C8530F03F}" dt="2021-11-14T22:10:11.114" v="402" actId="1076"/>
          <ac:picMkLst>
            <pc:docMk/>
            <pc:sldMk cId="3639694667" sldId="321"/>
            <ac:picMk id="7" creationId="{BCD76688-3AEC-4EDF-AAE8-CE4C8520B92F}"/>
          </ac:picMkLst>
        </pc:picChg>
      </pc:sldChg>
      <pc:sldChg chg="addSp delSp modSp add del mod ord modNotesTx">
        <pc:chgData name="Victorya Kaliy" userId="b38b191c-84c0-42c4-a17b-70bee457a8a9" providerId="ADAL" clId="{1C98EE99-EFEC-4B83-A38E-C45C8530F03F}" dt="2021-11-15T05:46:30.796" v="595" actId="47"/>
        <pc:sldMkLst>
          <pc:docMk/>
          <pc:sldMk cId="160640567" sldId="322"/>
        </pc:sldMkLst>
        <pc:spChg chg="mod">
          <ac:chgData name="Victorya Kaliy" userId="b38b191c-84c0-42c4-a17b-70bee457a8a9" providerId="ADAL" clId="{1C98EE99-EFEC-4B83-A38E-C45C8530F03F}" dt="2021-11-14T22:37:05.687" v="473" actId="404"/>
          <ac:spMkLst>
            <pc:docMk/>
            <pc:sldMk cId="160640567" sldId="322"/>
            <ac:spMk id="4" creationId="{76AD4322-5C7F-49C1-8D96-4FCC7D35EB93}"/>
          </ac:spMkLst>
        </pc:spChg>
        <pc:picChg chg="del">
          <ac:chgData name="Victorya Kaliy" userId="b38b191c-84c0-42c4-a17b-70bee457a8a9" providerId="ADAL" clId="{1C98EE99-EFEC-4B83-A38E-C45C8530F03F}" dt="2021-11-14T22:35:27.958" v="460" actId="478"/>
          <ac:picMkLst>
            <pc:docMk/>
            <pc:sldMk cId="160640567" sldId="322"/>
            <ac:picMk id="2" creationId="{8B870F3D-56B6-43D8-A88E-FB8A23BD7DD8}"/>
          </ac:picMkLst>
        </pc:picChg>
        <pc:picChg chg="add mod">
          <ac:chgData name="Victorya Kaliy" userId="b38b191c-84c0-42c4-a17b-70bee457a8a9" providerId="ADAL" clId="{1C98EE99-EFEC-4B83-A38E-C45C8530F03F}" dt="2021-11-14T22:35:29.975" v="461" actId="1076"/>
          <ac:picMkLst>
            <pc:docMk/>
            <pc:sldMk cId="160640567" sldId="322"/>
            <ac:picMk id="7" creationId="{E86B90E5-EE45-481B-80E8-92FFD9E8CCB4}"/>
          </ac:picMkLst>
        </pc:picChg>
      </pc:sldChg>
      <pc:sldChg chg="addSp delSp modSp add mod ord modNotes modNotesTx">
        <pc:chgData name="Victorya Kaliy" userId="b38b191c-84c0-42c4-a17b-70bee457a8a9" providerId="ADAL" clId="{1C98EE99-EFEC-4B83-A38E-C45C8530F03F}" dt="2021-11-15T06:21:58.080" v="1005"/>
        <pc:sldMkLst>
          <pc:docMk/>
          <pc:sldMk cId="4084536066" sldId="323"/>
        </pc:sldMkLst>
        <pc:spChg chg="del">
          <ac:chgData name="Victorya Kaliy" userId="b38b191c-84c0-42c4-a17b-70bee457a8a9" providerId="ADAL" clId="{1C98EE99-EFEC-4B83-A38E-C45C8530F03F}" dt="2021-11-14T22:36:46.760" v="467" actId="478"/>
          <ac:spMkLst>
            <pc:docMk/>
            <pc:sldMk cId="4084536066" sldId="323"/>
            <ac:spMk id="4" creationId="{76AD4322-5C7F-49C1-8D96-4FCC7D35EB93}"/>
          </ac:spMkLst>
        </pc:spChg>
        <pc:spChg chg="add del mod">
          <ac:chgData name="Victorya Kaliy" userId="b38b191c-84c0-42c4-a17b-70bee457a8a9" providerId="ADAL" clId="{1C98EE99-EFEC-4B83-A38E-C45C8530F03F}" dt="2021-11-14T22:36:44.928" v="466"/>
          <ac:spMkLst>
            <pc:docMk/>
            <pc:sldMk cId="4084536066" sldId="323"/>
            <ac:spMk id="8" creationId="{E678F045-AA38-4AA3-9D81-BFF9A2A10E54}"/>
          </ac:spMkLst>
        </pc:spChg>
        <pc:spChg chg="add mod">
          <ac:chgData name="Victorya Kaliy" userId="b38b191c-84c0-42c4-a17b-70bee457a8a9" providerId="ADAL" clId="{1C98EE99-EFEC-4B83-A38E-C45C8530F03F}" dt="2021-11-15T05:35:21.614" v="493" actId="20577"/>
          <ac:spMkLst>
            <pc:docMk/>
            <pc:sldMk cId="4084536066" sldId="323"/>
            <ac:spMk id="9" creationId="{47778581-7DFD-41E4-8D6A-C039B17FAA64}"/>
          </ac:spMkLst>
        </pc:spChg>
        <pc:picChg chg="mod">
          <ac:chgData name="Victorya Kaliy" userId="b38b191c-84c0-42c4-a17b-70bee457a8a9" providerId="ADAL" clId="{1C98EE99-EFEC-4B83-A38E-C45C8530F03F}" dt="2021-11-15T05:44:06.852" v="587" actId="1076"/>
          <ac:picMkLst>
            <pc:docMk/>
            <pc:sldMk cId="4084536066" sldId="323"/>
            <ac:picMk id="7" creationId="{E86B90E5-EE45-481B-80E8-92FFD9E8CCB4}"/>
          </ac:picMkLst>
        </pc:picChg>
        <pc:picChg chg="add mod">
          <ac:chgData name="Victorya Kaliy" userId="b38b191c-84c0-42c4-a17b-70bee457a8a9" providerId="ADAL" clId="{1C98EE99-EFEC-4B83-A38E-C45C8530F03F}" dt="2021-11-15T05:43:47.845" v="581" actId="1076"/>
          <ac:picMkLst>
            <pc:docMk/>
            <pc:sldMk cId="4084536066" sldId="323"/>
            <ac:picMk id="8" creationId="{836DF817-D69B-4982-A8C6-D2C334E660EF}"/>
          </ac:picMkLst>
        </pc:picChg>
        <pc:picChg chg="add mod">
          <ac:chgData name="Victorya Kaliy" userId="b38b191c-84c0-42c4-a17b-70bee457a8a9" providerId="ADAL" clId="{1C98EE99-EFEC-4B83-A38E-C45C8530F03F}" dt="2021-11-15T05:43:47.845" v="581" actId="1076"/>
          <ac:picMkLst>
            <pc:docMk/>
            <pc:sldMk cId="4084536066" sldId="323"/>
            <ac:picMk id="10" creationId="{B487FCA0-6501-478E-94AA-1771EDE23A33}"/>
          </ac:picMkLst>
        </pc:picChg>
        <pc:picChg chg="add mod">
          <ac:chgData name="Victorya Kaliy" userId="b38b191c-84c0-42c4-a17b-70bee457a8a9" providerId="ADAL" clId="{1C98EE99-EFEC-4B83-A38E-C45C8530F03F}" dt="2021-11-15T05:43:47.845" v="581" actId="1076"/>
          <ac:picMkLst>
            <pc:docMk/>
            <pc:sldMk cId="4084536066" sldId="323"/>
            <ac:picMk id="11" creationId="{F5B89073-84E5-4A6A-8EFB-492443ACD3D9}"/>
          </ac:picMkLst>
        </pc:picChg>
        <pc:picChg chg="add mod">
          <ac:chgData name="Victorya Kaliy" userId="b38b191c-84c0-42c4-a17b-70bee457a8a9" providerId="ADAL" clId="{1C98EE99-EFEC-4B83-A38E-C45C8530F03F}" dt="2021-11-15T05:43:51.489" v="582" actId="1076"/>
          <ac:picMkLst>
            <pc:docMk/>
            <pc:sldMk cId="4084536066" sldId="323"/>
            <ac:picMk id="12" creationId="{5FE01755-8902-49B6-9E7C-0FA3F74F85BF}"/>
          </ac:picMkLst>
        </pc:picChg>
        <pc:picChg chg="add del mod">
          <ac:chgData name="Victorya Kaliy" userId="b38b191c-84c0-42c4-a17b-70bee457a8a9" providerId="ADAL" clId="{1C98EE99-EFEC-4B83-A38E-C45C8530F03F}" dt="2021-11-15T05:41:39.218" v="558" actId="478"/>
          <ac:picMkLst>
            <pc:docMk/>
            <pc:sldMk cId="4084536066" sldId="323"/>
            <ac:picMk id="13" creationId="{85B9957B-7BE0-4FB4-B560-3E0F89663C59}"/>
          </ac:picMkLst>
        </pc:picChg>
        <pc:cxnChg chg="add mod">
          <ac:chgData name="Victorya Kaliy" userId="b38b191c-84c0-42c4-a17b-70bee457a8a9" providerId="ADAL" clId="{1C98EE99-EFEC-4B83-A38E-C45C8530F03F}" dt="2021-11-15T05:44:26.506" v="589" actId="1582"/>
          <ac:cxnSpMkLst>
            <pc:docMk/>
            <pc:sldMk cId="4084536066" sldId="323"/>
            <ac:cxnSpMk id="4" creationId="{EA31AD36-5ADE-4AA6-A06C-B9CC5E396061}"/>
          </ac:cxnSpMkLst>
        </pc:cxnChg>
        <pc:cxnChg chg="add mod">
          <ac:chgData name="Victorya Kaliy" userId="b38b191c-84c0-42c4-a17b-70bee457a8a9" providerId="ADAL" clId="{1C98EE99-EFEC-4B83-A38E-C45C8530F03F}" dt="2021-11-15T05:44:32.328" v="590" actId="108"/>
          <ac:cxnSpMkLst>
            <pc:docMk/>
            <pc:sldMk cId="4084536066" sldId="323"/>
            <ac:cxnSpMk id="14" creationId="{671A042D-7F4B-4970-BAB4-BC3681EFC9FA}"/>
          </ac:cxnSpMkLst>
        </pc:cxnChg>
        <pc:cxnChg chg="add mod">
          <ac:chgData name="Victorya Kaliy" userId="b38b191c-84c0-42c4-a17b-70bee457a8a9" providerId="ADAL" clId="{1C98EE99-EFEC-4B83-A38E-C45C8530F03F}" dt="2021-11-15T05:44:36.099" v="591" actId="108"/>
          <ac:cxnSpMkLst>
            <pc:docMk/>
            <pc:sldMk cId="4084536066" sldId="323"/>
            <ac:cxnSpMk id="16" creationId="{08E19AE7-2ACC-4275-BE4B-71F8149F53D2}"/>
          </ac:cxnSpMkLst>
        </pc:cxnChg>
        <pc:cxnChg chg="add mod">
          <ac:chgData name="Victorya Kaliy" userId="b38b191c-84c0-42c4-a17b-70bee457a8a9" providerId="ADAL" clId="{1C98EE99-EFEC-4B83-A38E-C45C8530F03F}" dt="2021-11-15T05:44:40.550" v="592" actId="108"/>
          <ac:cxnSpMkLst>
            <pc:docMk/>
            <pc:sldMk cId="4084536066" sldId="323"/>
            <ac:cxnSpMk id="18" creationId="{D1C7DE2B-6A65-494C-8AA9-B8E8C3845C26}"/>
          </ac:cxnSpMkLst>
        </pc:cxnChg>
        <pc:cxnChg chg="add mod">
          <ac:chgData name="Victorya Kaliy" userId="b38b191c-84c0-42c4-a17b-70bee457a8a9" providerId="ADAL" clId="{1C98EE99-EFEC-4B83-A38E-C45C8530F03F}" dt="2021-11-15T05:44:44.086" v="593" actId="108"/>
          <ac:cxnSpMkLst>
            <pc:docMk/>
            <pc:sldMk cId="4084536066" sldId="323"/>
            <ac:cxnSpMk id="20" creationId="{789AB58C-9134-4E3D-B26B-9025A524B5A2}"/>
          </ac:cxnSpMkLst>
        </pc:cxnChg>
        <pc:cxnChg chg="add del mod">
          <ac:chgData name="Victorya Kaliy" userId="b38b191c-84c0-42c4-a17b-70bee457a8a9" providerId="ADAL" clId="{1C98EE99-EFEC-4B83-A38E-C45C8530F03F}" dt="2021-11-15T05:43:03.401" v="576" actId="11529"/>
          <ac:cxnSpMkLst>
            <pc:docMk/>
            <pc:sldMk cId="4084536066" sldId="323"/>
            <ac:cxnSpMk id="24" creationId="{B4C89A4F-D88A-4437-A081-E575862AD2C5}"/>
          </ac:cxnSpMkLst>
        </pc:cxnChg>
        <pc:cxnChg chg="add mod">
          <ac:chgData name="Victorya Kaliy" userId="b38b191c-84c0-42c4-a17b-70bee457a8a9" providerId="ADAL" clId="{1C98EE99-EFEC-4B83-A38E-C45C8530F03F}" dt="2021-11-15T05:44:47.710" v="594" actId="108"/>
          <ac:cxnSpMkLst>
            <pc:docMk/>
            <pc:sldMk cId="4084536066" sldId="323"/>
            <ac:cxnSpMk id="26" creationId="{57E552D7-436B-4123-A4F1-58FBC8CB10CF}"/>
          </ac:cxnSpMkLst>
        </pc:cxnChg>
      </pc:sldChg>
      <pc:sldChg chg="addSp delSp modSp add mod modNotes modNotesTx">
        <pc:chgData name="Victorya Kaliy" userId="b38b191c-84c0-42c4-a17b-70bee457a8a9" providerId="ADAL" clId="{1C98EE99-EFEC-4B83-A38E-C45C8530F03F}" dt="2021-11-15T06:02:32.765" v="721"/>
        <pc:sldMkLst>
          <pc:docMk/>
          <pc:sldMk cId="173735542" sldId="324"/>
        </pc:sldMkLst>
        <pc:spChg chg="add mod">
          <ac:chgData name="Victorya Kaliy" userId="b38b191c-84c0-42c4-a17b-70bee457a8a9" providerId="ADAL" clId="{1C98EE99-EFEC-4B83-A38E-C45C8530F03F}" dt="2021-11-15T05:47:26.028" v="618" actId="20577"/>
          <ac:spMkLst>
            <pc:docMk/>
            <pc:sldMk cId="173735542" sldId="324"/>
            <ac:spMk id="2" creationId="{88C52565-1F95-4FCC-BE55-52C3C6D9A3DF}"/>
          </ac:spMkLst>
        </pc:spChg>
        <pc:spChg chg="mod">
          <ac:chgData name="Victorya Kaliy" userId="b38b191c-84c0-42c4-a17b-70bee457a8a9" providerId="ADAL" clId="{1C98EE99-EFEC-4B83-A38E-C45C8530F03F}" dt="2021-11-15T05:46:44.240" v="604" actId="20577"/>
          <ac:spMkLst>
            <pc:docMk/>
            <pc:sldMk cId="173735542" sldId="324"/>
            <ac:spMk id="9" creationId="{47778581-7DFD-41E4-8D6A-C039B17FAA64}"/>
          </ac:spMkLst>
        </pc:spChg>
        <pc:spChg chg="add mod">
          <ac:chgData name="Victorya Kaliy" userId="b38b191c-84c0-42c4-a17b-70bee457a8a9" providerId="ADAL" clId="{1C98EE99-EFEC-4B83-A38E-C45C8530F03F}" dt="2021-11-15T05:48:24.314" v="628" actId="20577"/>
          <ac:spMkLst>
            <pc:docMk/>
            <pc:sldMk cId="173735542" sldId="324"/>
            <ac:spMk id="19" creationId="{65E9F9D6-0C94-4210-9B8A-1CD878ACE5B0}"/>
          </ac:spMkLst>
        </pc:spChg>
        <pc:graphicFrameChg chg="add del mod">
          <ac:chgData name="Victorya Kaliy" userId="b38b191c-84c0-42c4-a17b-70bee457a8a9" providerId="ADAL" clId="{1C98EE99-EFEC-4B83-A38E-C45C8530F03F}" dt="2021-11-15T05:47:24.570" v="616"/>
          <ac:graphicFrameMkLst>
            <pc:docMk/>
            <pc:sldMk cId="173735542" sldId="324"/>
            <ac:graphicFrameMk id="5" creationId="{5EF221C2-F7B6-47F7-8A75-A068BECA0A70}"/>
          </ac:graphicFrameMkLst>
        </pc:graphicFrameChg>
        <pc:picChg chg="del">
          <ac:chgData name="Victorya Kaliy" userId="b38b191c-84c0-42c4-a17b-70bee457a8a9" providerId="ADAL" clId="{1C98EE99-EFEC-4B83-A38E-C45C8530F03F}" dt="2021-11-15T05:46:48.489" v="605" actId="478"/>
          <ac:picMkLst>
            <pc:docMk/>
            <pc:sldMk cId="173735542" sldId="324"/>
            <ac:picMk id="7" creationId="{E86B90E5-EE45-481B-80E8-92FFD9E8CCB4}"/>
          </ac:picMkLst>
        </pc:picChg>
        <pc:picChg chg="del">
          <ac:chgData name="Victorya Kaliy" userId="b38b191c-84c0-42c4-a17b-70bee457a8a9" providerId="ADAL" clId="{1C98EE99-EFEC-4B83-A38E-C45C8530F03F}" dt="2021-11-15T05:46:48.489" v="605" actId="478"/>
          <ac:picMkLst>
            <pc:docMk/>
            <pc:sldMk cId="173735542" sldId="324"/>
            <ac:picMk id="8" creationId="{836DF817-D69B-4982-A8C6-D2C334E660EF}"/>
          </ac:picMkLst>
        </pc:picChg>
        <pc:picChg chg="del">
          <ac:chgData name="Victorya Kaliy" userId="b38b191c-84c0-42c4-a17b-70bee457a8a9" providerId="ADAL" clId="{1C98EE99-EFEC-4B83-A38E-C45C8530F03F}" dt="2021-11-15T05:46:48.489" v="605" actId="478"/>
          <ac:picMkLst>
            <pc:docMk/>
            <pc:sldMk cId="173735542" sldId="324"/>
            <ac:picMk id="10" creationId="{B487FCA0-6501-478E-94AA-1771EDE23A33}"/>
          </ac:picMkLst>
        </pc:picChg>
        <pc:picChg chg="del">
          <ac:chgData name="Victorya Kaliy" userId="b38b191c-84c0-42c4-a17b-70bee457a8a9" providerId="ADAL" clId="{1C98EE99-EFEC-4B83-A38E-C45C8530F03F}" dt="2021-11-15T05:46:48.489" v="605" actId="478"/>
          <ac:picMkLst>
            <pc:docMk/>
            <pc:sldMk cId="173735542" sldId="324"/>
            <ac:picMk id="11" creationId="{F5B89073-84E5-4A6A-8EFB-492443ACD3D9}"/>
          </ac:picMkLst>
        </pc:picChg>
        <pc:picChg chg="del">
          <ac:chgData name="Victorya Kaliy" userId="b38b191c-84c0-42c4-a17b-70bee457a8a9" providerId="ADAL" clId="{1C98EE99-EFEC-4B83-A38E-C45C8530F03F}" dt="2021-11-15T05:46:48.489" v="605" actId="478"/>
          <ac:picMkLst>
            <pc:docMk/>
            <pc:sldMk cId="173735542" sldId="324"/>
            <ac:picMk id="12" creationId="{5FE01755-8902-49B6-9E7C-0FA3F74F85BF}"/>
          </ac:picMkLst>
        </pc:picChg>
        <pc:cxnChg chg="del">
          <ac:chgData name="Victorya Kaliy" userId="b38b191c-84c0-42c4-a17b-70bee457a8a9" providerId="ADAL" clId="{1C98EE99-EFEC-4B83-A38E-C45C8530F03F}" dt="2021-11-15T05:46:48.489" v="605" actId="478"/>
          <ac:cxnSpMkLst>
            <pc:docMk/>
            <pc:sldMk cId="173735542" sldId="324"/>
            <ac:cxnSpMk id="4" creationId="{EA31AD36-5ADE-4AA6-A06C-B9CC5E396061}"/>
          </ac:cxnSpMkLst>
        </pc:cxnChg>
        <pc:cxnChg chg="del">
          <ac:chgData name="Victorya Kaliy" userId="b38b191c-84c0-42c4-a17b-70bee457a8a9" providerId="ADAL" clId="{1C98EE99-EFEC-4B83-A38E-C45C8530F03F}" dt="2021-11-15T05:46:48.489" v="605" actId="478"/>
          <ac:cxnSpMkLst>
            <pc:docMk/>
            <pc:sldMk cId="173735542" sldId="324"/>
            <ac:cxnSpMk id="14" creationId="{671A042D-7F4B-4970-BAB4-BC3681EFC9FA}"/>
          </ac:cxnSpMkLst>
        </pc:cxnChg>
        <pc:cxnChg chg="del">
          <ac:chgData name="Victorya Kaliy" userId="b38b191c-84c0-42c4-a17b-70bee457a8a9" providerId="ADAL" clId="{1C98EE99-EFEC-4B83-A38E-C45C8530F03F}" dt="2021-11-15T05:46:48.489" v="605" actId="478"/>
          <ac:cxnSpMkLst>
            <pc:docMk/>
            <pc:sldMk cId="173735542" sldId="324"/>
            <ac:cxnSpMk id="16" creationId="{08E19AE7-2ACC-4275-BE4B-71F8149F53D2}"/>
          </ac:cxnSpMkLst>
        </pc:cxnChg>
        <pc:cxnChg chg="del">
          <ac:chgData name="Victorya Kaliy" userId="b38b191c-84c0-42c4-a17b-70bee457a8a9" providerId="ADAL" clId="{1C98EE99-EFEC-4B83-A38E-C45C8530F03F}" dt="2021-11-15T05:46:48.489" v="605" actId="478"/>
          <ac:cxnSpMkLst>
            <pc:docMk/>
            <pc:sldMk cId="173735542" sldId="324"/>
            <ac:cxnSpMk id="18" creationId="{D1C7DE2B-6A65-494C-8AA9-B8E8C3845C26}"/>
          </ac:cxnSpMkLst>
        </pc:cxnChg>
        <pc:cxnChg chg="del">
          <ac:chgData name="Victorya Kaliy" userId="b38b191c-84c0-42c4-a17b-70bee457a8a9" providerId="ADAL" clId="{1C98EE99-EFEC-4B83-A38E-C45C8530F03F}" dt="2021-11-15T05:46:48.489" v="605" actId="478"/>
          <ac:cxnSpMkLst>
            <pc:docMk/>
            <pc:sldMk cId="173735542" sldId="324"/>
            <ac:cxnSpMk id="20" creationId="{789AB58C-9134-4E3D-B26B-9025A524B5A2}"/>
          </ac:cxnSpMkLst>
        </pc:cxnChg>
        <pc:cxnChg chg="del">
          <ac:chgData name="Victorya Kaliy" userId="b38b191c-84c0-42c4-a17b-70bee457a8a9" providerId="ADAL" clId="{1C98EE99-EFEC-4B83-A38E-C45C8530F03F}" dt="2021-11-15T05:46:48.489" v="605" actId="478"/>
          <ac:cxnSpMkLst>
            <pc:docMk/>
            <pc:sldMk cId="173735542" sldId="324"/>
            <ac:cxnSpMk id="26" creationId="{57E552D7-436B-4123-A4F1-58FBC8CB10CF}"/>
          </ac:cxnSpMkLst>
        </pc:cxnChg>
      </pc:sldChg>
      <pc:sldChg chg="new del">
        <pc:chgData name="Victorya Kaliy" userId="b38b191c-84c0-42c4-a17b-70bee457a8a9" providerId="ADAL" clId="{1C98EE99-EFEC-4B83-A38E-C45C8530F03F}" dt="2021-11-15T06:01:53.872" v="704" actId="47"/>
        <pc:sldMkLst>
          <pc:docMk/>
          <pc:sldMk cId="1844312021" sldId="325"/>
        </pc:sldMkLst>
      </pc:sldChg>
      <pc:sldChg chg="addSp delSp modSp add mod modNotesTx">
        <pc:chgData name="Victorya Kaliy" userId="b38b191c-84c0-42c4-a17b-70bee457a8a9" providerId="ADAL" clId="{1C98EE99-EFEC-4B83-A38E-C45C8530F03F}" dt="2021-11-15T06:03:26.861" v="820" actId="20577"/>
        <pc:sldMkLst>
          <pc:docMk/>
          <pc:sldMk cId="2133584742" sldId="326"/>
        </pc:sldMkLst>
        <pc:spChg chg="mod">
          <ac:chgData name="Victorya Kaliy" userId="b38b191c-84c0-42c4-a17b-70bee457a8a9" providerId="ADAL" clId="{1C98EE99-EFEC-4B83-A38E-C45C8530F03F}" dt="2021-11-15T06:01:25.708" v="701" actId="20577"/>
          <ac:spMkLst>
            <pc:docMk/>
            <pc:sldMk cId="2133584742" sldId="326"/>
            <ac:spMk id="9" creationId="{47778581-7DFD-41E4-8D6A-C039B17FAA64}"/>
          </ac:spMkLst>
        </pc:spChg>
        <pc:spChg chg="del">
          <ac:chgData name="Victorya Kaliy" userId="b38b191c-84c0-42c4-a17b-70bee457a8a9" providerId="ADAL" clId="{1C98EE99-EFEC-4B83-A38E-C45C8530F03F}" dt="2021-11-15T05:53:44.244" v="665" actId="478"/>
          <ac:spMkLst>
            <pc:docMk/>
            <pc:sldMk cId="2133584742" sldId="326"/>
            <ac:spMk id="19" creationId="{65E9F9D6-0C94-4210-9B8A-1CD878ACE5B0}"/>
          </ac:spMkLst>
        </pc:spChg>
        <pc:graphicFrameChg chg="add del mod">
          <ac:chgData name="Victorya Kaliy" userId="b38b191c-84c0-42c4-a17b-70bee457a8a9" providerId="ADAL" clId="{1C98EE99-EFEC-4B83-A38E-C45C8530F03F}" dt="2021-11-15T05:52:13.032" v="652"/>
          <ac:graphicFrameMkLst>
            <pc:docMk/>
            <pc:sldMk cId="2133584742" sldId="326"/>
            <ac:graphicFrameMk id="4" creationId="{86091D42-5A67-426D-8CD5-4BD12635DA61}"/>
          </ac:graphicFrameMkLst>
        </pc:graphicFrameChg>
        <pc:graphicFrameChg chg="add del mod">
          <ac:chgData name="Victorya Kaliy" userId="b38b191c-84c0-42c4-a17b-70bee457a8a9" providerId="ADAL" clId="{1C98EE99-EFEC-4B83-A38E-C45C8530F03F}" dt="2021-11-15T05:52:23.450" v="654"/>
          <ac:graphicFrameMkLst>
            <pc:docMk/>
            <pc:sldMk cId="2133584742" sldId="326"/>
            <ac:graphicFrameMk id="5" creationId="{45FF2D9E-63A8-4673-A1A4-807FC160D125}"/>
          </ac:graphicFrameMkLst>
        </pc:graphicFrameChg>
        <pc:graphicFrameChg chg="add del mod">
          <ac:chgData name="Victorya Kaliy" userId="b38b191c-84c0-42c4-a17b-70bee457a8a9" providerId="ADAL" clId="{1C98EE99-EFEC-4B83-A38E-C45C8530F03F}" dt="2021-11-15T05:52:48.188" v="657" actId="478"/>
          <ac:graphicFrameMkLst>
            <pc:docMk/>
            <pc:sldMk cId="2133584742" sldId="326"/>
            <ac:graphicFrameMk id="7" creationId="{B00F54E4-C175-42D0-B660-95860C588904}"/>
          </ac:graphicFrameMkLst>
        </pc:graphicFrameChg>
        <pc:graphicFrameChg chg="add mod modGraphic">
          <ac:chgData name="Victorya Kaliy" userId="b38b191c-84c0-42c4-a17b-70bee457a8a9" providerId="ADAL" clId="{1C98EE99-EFEC-4B83-A38E-C45C8530F03F}" dt="2021-11-15T06:01:30.517" v="702" actId="1076"/>
          <ac:graphicFrameMkLst>
            <pc:docMk/>
            <pc:sldMk cId="2133584742" sldId="326"/>
            <ac:graphicFrameMk id="8" creationId="{32FEAEEB-647C-49A3-BC1A-C7BE023211C5}"/>
          </ac:graphicFrameMkLst>
        </pc:graphicFrameChg>
        <pc:graphicFrameChg chg="add del mod">
          <ac:chgData name="Victorya Kaliy" userId="b38b191c-84c0-42c4-a17b-70bee457a8a9" providerId="ADAL" clId="{1C98EE99-EFEC-4B83-A38E-C45C8530F03F}" dt="2021-11-15T06:01:11.336" v="697"/>
          <ac:graphicFrameMkLst>
            <pc:docMk/>
            <pc:sldMk cId="2133584742" sldId="326"/>
            <ac:graphicFrameMk id="10" creationId="{9BC20497-A74B-4064-AA79-6016DB3454C3}"/>
          </ac:graphicFrameMkLst>
        </pc:graphicFrameChg>
      </pc:sldChg>
      <pc:sldChg chg="add del">
        <pc:chgData name="Victorya Kaliy" userId="b38b191c-84c0-42c4-a17b-70bee457a8a9" providerId="ADAL" clId="{1C98EE99-EFEC-4B83-A38E-C45C8530F03F}" dt="2021-11-15T05:52:13.032" v="652"/>
        <pc:sldMkLst>
          <pc:docMk/>
          <pc:sldMk cId="2407521298" sldId="327"/>
        </pc:sldMkLst>
      </pc:sldChg>
      <pc:sldChg chg="addSp delSp modSp add mod">
        <pc:chgData name="Victorya Kaliy" userId="b38b191c-84c0-42c4-a17b-70bee457a8a9" providerId="ADAL" clId="{1C98EE99-EFEC-4B83-A38E-C45C8530F03F}" dt="2021-11-15T06:10:39.923" v="960" actId="2711"/>
        <pc:sldMkLst>
          <pc:docMk/>
          <pc:sldMk cId="3551201415" sldId="327"/>
        </pc:sldMkLst>
        <pc:spChg chg="mod">
          <ac:chgData name="Victorya Kaliy" userId="b38b191c-84c0-42c4-a17b-70bee457a8a9" providerId="ADAL" clId="{1C98EE99-EFEC-4B83-A38E-C45C8530F03F}" dt="2021-11-15T06:10:39.923" v="960" actId="2711"/>
          <ac:spMkLst>
            <pc:docMk/>
            <pc:sldMk cId="3551201415" sldId="327"/>
            <ac:spMk id="4" creationId="{76AD4322-5C7F-49C1-8D96-4FCC7D35EB93}"/>
          </ac:spMkLst>
        </pc:spChg>
        <pc:picChg chg="add mod ord">
          <ac:chgData name="Victorya Kaliy" userId="b38b191c-84c0-42c4-a17b-70bee457a8a9" providerId="ADAL" clId="{1C98EE99-EFEC-4B83-A38E-C45C8530F03F}" dt="2021-11-15T06:10:16.589" v="954" actId="1076"/>
          <ac:picMkLst>
            <pc:docMk/>
            <pc:sldMk cId="3551201415" sldId="327"/>
            <ac:picMk id="2" creationId="{08385EB2-9FF5-4A8C-B2CF-50A651AEAFC3}"/>
          </ac:picMkLst>
        </pc:picChg>
        <pc:picChg chg="add del">
          <ac:chgData name="Victorya Kaliy" userId="b38b191c-84c0-42c4-a17b-70bee457a8a9" providerId="ADAL" clId="{1C98EE99-EFEC-4B83-A38E-C45C8530F03F}" dt="2021-11-15T06:10:22.702" v="956"/>
          <ac:picMkLst>
            <pc:docMk/>
            <pc:sldMk cId="3551201415" sldId="327"/>
            <ac:picMk id="5" creationId="{36DF85EF-328B-44FD-BABB-4FE634FD7515}"/>
          </ac:picMkLst>
        </pc:picChg>
        <pc:picChg chg="del">
          <ac:chgData name="Victorya Kaliy" userId="b38b191c-84c0-42c4-a17b-70bee457a8a9" providerId="ADAL" clId="{1C98EE99-EFEC-4B83-A38E-C45C8530F03F}" dt="2021-11-15T06:01:57.085" v="708" actId="478"/>
          <ac:picMkLst>
            <pc:docMk/>
            <pc:sldMk cId="3551201415" sldId="327"/>
            <ac:picMk id="7" creationId="{3D338204-1774-4287-BA46-7E255B72451D}"/>
          </ac:picMkLst>
        </pc:picChg>
        <pc:picChg chg="del">
          <ac:chgData name="Victorya Kaliy" userId="b38b191c-84c0-42c4-a17b-70bee457a8a9" providerId="ADAL" clId="{1C98EE99-EFEC-4B83-A38E-C45C8530F03F}" dt="2021-11-15T06:01:55.748" v="705" actId="478"/>
          <ac:picMkLst>
            <pc:docMk/>
            <pc:sldMk cId="3551201415" sldId="327"/>
            <ac:picMk id="8" creationId="{E39174E9-190A-41D1-81C7-7678ED2CC2C5}"/>
          </ac:picMkLst>
        </pc:picChg>
        <pc:picChg chg="del">
          <ac:chgData name="Victorya Kaliy" userId="b38b191c-84c0-42c4-a17b-70bee457a8a9" providerId="ADAL" clId="{1C98EE99-EFEC-4B83-A38E-C45C8530F03F}" dt="2021-11-15T06:01:56.757" v="707" actId="478"/>
          <ac:picMkLst>
            <pc:docMk/>
            <pc:sldMk cId="3551201415" sldId="327"/>
            <ac:picMk id="9" creationId="{0865A8E4-4CBF-4CFF-B217-30963BBC82BC}"/>
          </ac:picMkLst>
        </pc:picChg>
        <pc:picChg chg="del">
          <ac:chgData name="Victorya Kaliy" userId="b38b191c-84c0-42c4-a17b-70bee457a8a9" providerId="ADAL" clId="{1C98EE99-EFEC-4B83-A38E-C45C8530F03F}" dt="2021-11-15T06:01:56.221" v="706" actId="478"/>
          <ac:picMkLst>
            <pc:docMk/>
            <pc:sldMk cId="3551201415" sldId="327"/>
            <ac:picMk id="11" creationId="{651A9009-58EC-465E-8650-65A79229FF49}"/>
          </ac:picMkLst>
        </pc:picChg>
      </pc:sldChg>
      <pc:sldChg chg="addSp delSp modSp add mod">
        <pc:chgData name="Victorya Kaliy" userId="b38b191c-84c0-42c4-a17b-70bee457a8a9" providerId="ADAL" clId="{1C98EE99-EFEC-4B83-A38E-C45C8530F03F}" dt="2021-11-15T06:11:19.462" v="980" actId="1076"/>
        <pc:sldMkLst>
          <pc:docMk/>
          <pc:sldMk cId="3301760582" sldId="328"/>
        </pc:sldMkLst>
        <pc:spChg chg="mod">
          <ac:chgData name="Victorya Kaliy" userId="b38b191c-84c0-42c4-a17b-70bee457a8a9" providerId="ADAL" clId="{1C98EE99-EFEC-4B83-A38E-C45C8530F03F}" dt="2021-11-15T06:10:46.339" v="963" actId="2711"/>
          <ac:spMkLst>
            <pc:docMk/>
            <pc:sldMk cId="3301760582" sldId="328"/>
            <ac:spMk id="4" creationId="{76AD4322-5C7F-49C1-8D96-4FCC7D35EB93}"/>
          </ac:spMkLst>
        </pc:spChg>
        <pc:picChg chg="del">
          <ac:chgData name="Victorya Kaliy" userId="b38b191c-84c0-42c4-a17b-70bee457a8a9" providerId="ADAL" clId="{1C98EE99-EFEC-4B83-A38E-C45C8530F03F}" dt="2021-11-15T06:10:47.981" v="964" actId="478"/>
          <ac:picMkLst>
            <pc:docMk/>
            <pc:sldMk cId="3301760582" sldId="328"/>
            <ac:picMk id="2" creationId="{08385EB2-9FF5-4A8C-B2CF-50A651AEAFC3}"/>
          </ac:picMkLst>
        </pc:picChg>
        <pc:picChg chg="add mod">
          <ac:chgData name="Victorya Kaliy" userId="b38b191c-84c0-42c4-a17b-70bee457a8a9" providerId="ADAL" clId="{1C98EE99-EFEC-4B83-A38E-C45C8530F03F}" dt="2021-11-15T06:11:19.462" v="980" actId="1076"/>
          <ac:picMkLst>
            <pc:docMk/>
            <pc:sldMk cId="3301760582" sldId="328"/>
            <ac:picMk id="5" creationId="{D9514486-72B1-4168-AC1A-88138456B1C9}"/>
          </ac:picMkLst>
        </pc:picChg>
        <pc:picChg chg="add mod">
          <ac:chgData name="Victorya Kaliy" userId="b38b191c-84c0-42c4-a17b-70bee457a8a9" providerId="ADAL" clId="{1C98EE99-EFEC-4B83-A38E-C45C8530F03F}" dt="2021-11-15T06:11:15.613" v="977" actId="14100"/>
          <ac:picMkLst>
            <pc:docMk/>
            <pc:sldMk cId="3301760582" sldId="328"/>
            <ac:picMk id="7" creationId="{5C2B5EDD-72AC-4348-BBA5-8E4C1CBB63AC}"/>
          </ac:picMkLst>
        </pc:picChg>
      </pc:sldChg>
      <pc:sldChg chg="addSp delSp modSp add mod">
        <pc:chgData name="Victorya Kaliy" userId="b38b191c-84c0-42c4-a17b-70bee457a8a9" providerId="ADAL" clId="{1C98EE99-EFEC-4B83-A38E-C45C8530F03F}" dt="2021-11-15T06:19:48.711" v="999" actId="14100"/>
        <pc:sldMkLst>
          <pc:docMk/>
          <pc:sldMk cId="3581185331" sldId="329"/>
        </pc:sldMkLst>
        <pc:spChg chg="mod">
          <ac:chgData name="Victorya Kaliy" userId="b38b191c-84c0-42c4-a17b-70bee457a8a9" providerId="ADAL" clId="{1C98EE99-EFEC-4B83-A38E-C45C8530F03F}" dt="2021-11-15T06:16:28.459" v="984" actId="2711"/>
          <ac:spMkLst>
            <pc:docMk/>
            <pc:sldMk cId="3581185331" sldId="329"/>
            <ac:spMk id="4" creationId="{76AD4322-5C7F-49C1-8D96-4FCC7D35EB93}"/>
          </ac:spMkLst>
        </pc:spChg>
        <pc:spChg chg="mod">
          <ac:chgData name="Victorya Kaliy" userId="b38b191c-84c0-42c4-a17b-70bee457a8a9" providerId="ADAL" clId="{1C98EE99-EFEC-4B83-A38E-C45C8530F03F}" dt="2021-11-15T06:16:35.347" v="987" actId="14100"/>
          <ac:spMkLst>
            <pc:docMk/>
            <pc:sldMk cId="3581185331" sldId="329"/>
            <ac:spMk id="6" creationId="{F85EE89F-59BC-47E6-8AA2-0387C5E8A598}"/>
          </ac:spMkLst>
        </pc:spChg>
        <pc:spChg chg="add mod">
          <ac:chgData name="Victorya Kaliy" userId="b38b191c-84c0-42c4-a17b-70bee457a8a9" providerId="ADAL" clId="{1C98EE99-EFEC-4B83-A38E-C45C8530F03F}" dt="2021-11-15T06:19:48.711" v="999" actId="14100"/>
          <ac:spMkLst>
            <pc:docMk/>
            <pc:sldMk cId="3581185331" sldId="329"/>
            <ac:spMk id="8" creationId="{F0293133-08A7-416F-9996-7A0F37AB2868}"/>
          </ac:spMkLst>
        </pc:spChg>
        <pc:picChg chg="del">
          <ac:chgData name="Victorya Kaliy" userId="b38b191c-84c0-42c4-a17b-70bee457a8a9" providerId="ADAL" clId="{1C98EE99-EFEC-4B83-A38E-C45C8530F03F}" dt="2021-11-15T06:16:29.757" v="985" actId="478"/>
          <ac:picMkLst>
            <pc:docMk/>
            <pc:sldMk cId="3581185331" sldId="329"/>
            <ac:picMk id="2" creationId="{08385EB2-9FF5-4A8C-B2CF-50A651AEAFC3}"/>
          </ac:picMkLst>
        </pc:picChg>
        <pc:picChg chg="add mod">
          <ac:chgData name="Victorya Kaliy" userId="b38b191c-84c0-42c4-a17b-70bee457a8a9" providerId="ADAL" clId="{1C98EE99-EFEC-4B83-A38E-C45C8530F03F}" dt="2021-11-15T06:18:32.668" v="989" actId="1076"/>
          <ac:picMkLst>
            <pc:docMk/>
            <pc:sldMk cId="3581185331" sldId="329"/>
            <ac:picMk id="7170" creationId="{AE26A5CB-8BF4-43B7-8693-4E993F681DE6}"/>
          </ac:picMkLst>
        </pc:picChg>
      </pc:sldChg>
      <pc:sldChg chg="addSp delSp modSp add mod modNotesTx">
        <pc:chgData name="Victorya Kaliy" userId="b38b191c-84c0-42c4-a17b-70bee457a8a9" providerId="ADAL" clId="{1C98EE99-EFEC-4B83-A38E-C45C8530F03F}" dt="2021-11-15T06:23:59.706" v="1025" actId="20577"/>
        <pc:sldMkLst>
          <pc:docMk/>
          <pc:sldMk cId="2549577543" sldId="330"/>
        </pc:sldMkLst>
        <pc:spChg chg="mod">
          <ac:chgData name="Victorya Kaliy" userId="b38b191c-84c0-42c4-a17b-70bee457a8a9" providerId="ADAL" clId="{1C98EE99-EFEC-4B83-A38E-C45C8530F03F}" dt="2021-11-15T06:22:54.772" v="1008" actId="14100"/>
          <ac:spMkLst>
            <pc:docMk/>
            <pc:sldMk cId="2549577543" sldId="330"/>
            <ac:spMk id="6" creationId="{F85EE89F-59BC-47E6-8AA2-0387C5E8A598}"/>
          </ac:spMkLst>
        </pc:spChg>
        <pc:spChg chg="add mod">
          <ac:chgData name="Victorya Kaliy" userId="b38b191c-84c0-42c4-a17b-70bee457a8a9" providerId="ADAL" clId="{1C98EE99-EFEC-4B83-A38E-C45C8530F03F}" dt="2021-11-15T06:23:56.745" v="1024" actId="20577"/>
          <ac:spMkLst>
            <pc:docMk/>
            <pc:sldMk cId="2549577543" sldId="330"/>
            <ac:spMk id="19" creationId="{2268A21E-ED2C-4854-AB39-426C4E98A74E}"/>
          </ac:spMkLst>
        </pc:spChg>
        <pc:spChg chg="add mod">
          <ac:chgData name="Victorya Kaliy" userId="b38b191c-84c0-42c4-a17b-70bee457a8a9" providerId="ADAL" clId="{1C98EE99-EFEC-4B83-A38E-C45C8530F03F}" dt="2021-11-15T06:23:41.868" v="1018" actId="20577"/>
          <ac:spMkLst>
            <pc:docMk/>
            <pc:sldMk cId="2549577543" sldId="330"/>
            <ac:spMk id="21" creationId="{7AF30E41-0C77-43EF-ACBD-A811177573DA}"/>
          </ac:spMkLst>
        </pc:spChg>
        <pc:graphicFrameChg chg="add del mod">
          <ac:chgData name="Victorya Kaliy" userId="b38b191c-84c0-42c4-a17b-70bee457a8a9" providerId="ADAL" clId="{1C98EE99-EFEC-4B83-A38E-C45C8530F03F}" dt="2021-11-15T06:23:28.741" v="1011"/>
          <ac:graphicFrameMkLst>
            <pc:docMk/>
            <pc:sldMk cId="2549577543" sldId="330"/>
            <ac:graphicFrameMk id="2" creationId="{ED858416-5B04-4DD6-93B1-27921A688D0A}"/>
          </ac:graphicFrameMkLst>
        </pc:graphicFrameChg>
        <pc:picChg chg="del">
          <ac:chgData name="Victorya Kaliy" userId="b38b191c-84c0-42c4-a17b-70bee457a8a9" providerId="ADAL" clId="{1C98EE99-EFEC-4B83-A38E-C45C8530F03F}" dt="2021-11-15T06:22:33.188" v="1007" actId="478"/>
          <ac:picMkLst>
            <pc:docMk/>
            <pc:sldMk cId="2549577543" sldId="330"/>
            <ac:picMk id="7" creationId="{E86B90E5-EE45-481B-80E8-92FFD9E8CCB4}"/>
          </ac:picMkLst>
        </pc:picChg>
        <pc:picChg chg="del">
          <ac:chgData name="Victorya Kaliy" userId="b38b191c-84c0-42c4-a17b-70bee457a8a9" providerId="ADAL" clId="{1C98EE99-EFEC-4B83-A38E-C45C8530F03F}" dt="2021-11-15T06:22:33.188" v="1007" actId="478"/>
          <ac:picMkLst>
            <pc:docMk/>
            <pc:sldMk cId="2549577543" sldId="330"/>
            <ac:picMk id="8" creationId="{836DF817-D69B-4982-A8C6-D2C334E660EF}"/>
          </ac:picMkLst>
        </pc:picChg>
        <pc:picChg chg="del">
          <ac:chgData name="Victorya Kaliy" userId="b38b191c-84c0-42c4-a17b-70bee457a8a9" providerId="ADAL" clId="{1C98EE99-EFEC-4B83-A38E-C45C8530F03F}" dt="2021-11-15T06:22:33.188" v="1007" actId="478"/>
          <ac:picMkLst>
            <pc:docMk/>
            <pc:sldMk cId="2549577543" sldId="330"/>
            <ac:picMk id="10" creationId="{B487FCA0-6501-478E-94AA-1771EDE23A33}"/>
          </ac:picMkLst>
        </pc:picChg>
        <pc:picChg chg="del">
          <ac:chgData name="Victorya Kaliy" userId="b38b191c-84c0-42c4-a17b-70bee457a8a9" providerId="ADAL" clId="{1C98EE99-EFEC-4B83-A38E-C45C8530F03F}" dt="2021-11-15T06:22:33.188" v="1007" actId="478"/>
          <ac:picMkLst>
            <pc:docMk/>
            <pc:sldMk cId="2549577543" sldId="330"/>
            <ac:picMk id="11" creationId="{F5B89073-84E5-4A6A-8EFB-492443ACD3D9}"/>
          </ac:picMkLst>
        </pc:picChg>
        <pc:picChg chg="del">
          <ac:chgData name="Victorya Kaliy" userId="b38b191c-84c0-42c4-a17b-70bee457a8a9" providerId="ADAL" clId="{1C98EE99-EFEC-4B83-A38E-C45C8530F03F}" dt="2021-11-15T06:22:33.188" v="1007" actId="478"/>
          <ac:picMkLst>
            <pc:docMk/>
            <pc:sldMk cId="2549577543" sldId="330"/>
            <ac:picMk id="12" creationId="{5FE01755-8902-49B6-9E7C-0FA3F74F85BF}"/>
          </ac:picMkLst>
        </pc:picChg>
        <pc:cxnChg chg="del">
          <ac:chgData name="Victorya Kaliy" userId="b38b191c-84c0-42c4-a17b-70bee457a8a9" providerId="ADAL" clId="{1C98EE99-EFEC-4B83-A38E-C45C8530F03F}" dt="2021-11-15T06:22:33.188" v="1007" actId="478"/>
          <ac:cxnSpMkLst>
            <pc:docMk/>
            <pc:sldMk cId="2549577543" sldId="330"/>
            <ac:cxnSpMk id="4" creationId="{EA31AD36-5ADE-4AA6-A06C-B9CC5E396061}"/>
          </ac:cxnSpMkLst>
        </pc:cxnChg>
        <pc:cxnChg chg="del">
          <ac:chgData name="Victorya Kaliy" userId="b38b191c-84c0-42c4-a17b-70bee457a8a9" providerId="ADAL" clId="{1C98EE99-EFEC-4B83-A38E-C45C8530F03F}" dt="2021-11-15T06:22:33.188" v="1007" actId="478"/>
          <ac:cxnSpMkLst>
            <pc:docMk/>
            <pc:sldMk cId="2549577543" sldId="330"/>
            <ac:cxnSpMk id="14" creationId="{671A042D-7F4B-4970-BAB4-BC3681EFC9FA}"/>
          </ac:cxnSpMkLst>
        </pc:cxnChg>
        <pc:cxnChg chg="del">
          <ac:chgData name="Victorya Kaliy" userId="b38b191c-84c0-42c4-a17b-70bee457a8a9" providerId="ADAL" clId="{1C98EE99-EFEC-4B83-A38E-C45C8530F03F}" dt="2021-11-15T06:22:33.188" v="1007" actId="478"/>
          <ac:cxnSpMkLst>
            <pc:docMk/>
            <pc:sldMk cId="2549577543" sldId="330"/>
            <ac:cxnSpMk id="16" creationId="{08E19AE7-2ACC-4275-BE4B-71F8149F53D2}"/>
          </ac:cxnSpMkLst>
        </pc:cxnChg>
        <pc:cxnChg chg="del">
          <ac:chgData name="Victorya Kaliy" userId="b38b191c-84c0-42c4-a17b-70bee457a8a9" providerId="ADAL" clId="{1C98EE99-EFEC-4B83-A38E-C45C8530F03F}" dt="2021-11-15T06:22:33.188" v="1007" actId="478"/>
          <ac:cxnSpMkLst>
            <pc:docMk/>
            <pc:sldMk cId="2549577543" sldId="330"/>
            <ac:cxnSpMk id="18" creationId="{D1C7DE2B-6A65-494C-8AA9-B8E8C3845C26}"/>
          </ac:cxnSpMkLst>
        </pc:cxnChg>
        <pc:cxnChg chg="del">
          <ac:chgData name="Victorya Kaliy" userId="b38b191c-84c0-42c4-a17b-70bee457a8a9" providerId="ADAL" clId="{1C98EE99-EFEC-4B83-A38E-C45C8530F03F}" dt="2021-11-15T06:22:33.188" v="1007" actId="478"/>
          <ac:cxnSpMkLst>
            <pc:docMk/>
            <pc:sldMk cId="2549577543" sldId="330"/>
            <ac:cxnSpMk id="20" creationId="{789AB58C-9134-4E3D-B26B-9025A524B5A2}"/>
          </ac:cxnSpMkLst>
        </pc:cxnChg>
        <pc:cxnChg chg="del">
          <ac:chgData name="Victorya Kaliy" userId="b38b191c-84c0-42c4-a17b-70bee457a8a9" providerId="ADAL" clId="{1C98EE99-EFEC-4B83-A38E-C45C8530F03F}" dt="2021-11-15T06:22:33.188" v="1007" actId="478"/>
          <ac:cxnSpMkLst>
            <pc:docMk/>
            <pc:sldMk cId="2549577543" sldId="330"/>
            <ac:cxnSpMk id="26" creationId="{57E552D7-436B-4123-A4F1-58FBC8CB10CF}"/>
          </ac:cxnSpMkLst>
        </pc:cxnChg>
      </pc:sldChg>
      <pc:sldChg chg="addSp delSp modSp add mod">
        <pc:chgData name="Victorya Kaliy" userId="b38b191c-84c0-42c4-a17b-70bee457a8a9" providerId="ADAL" clId="{1C98EE99-EFEC-4B83-A38E-C45C8530F03F}" dt="2021-11-15T06:24:37.987" v="1041" actId="20577"/>
        <pc:sldMkLst>
          <pc:docMk/>
          <pc:sldMk cId="1445103742" sldId="331"/>
        </pc:sldMkLst>
        <pc:spChg chg="add mod">
          <ac:chgData name="Victorya Kaliy" userId="b38b191c-84c0-42c4-a17b-70bee457a8a9" providerId="ADAL" clId="{1C98EE99-EFEC-4B83-A38E-C45C8530F03F}" dt="2021-11-15T06:24:37.987" v="1041" actId="20577"/>
          <ac:spMkLst>
            <pc:docMk/>
            <pc:sldMk cId="1445103742" sldId="331"/>
            <ac:spMk id="10" creationId="{7F86B429-70E3-4F39-97BB-6EDC42F8EEB3}"/>
          </ac:spMkLst>
        </pc:spChg>
        <pc:spChg chg="del">
          <ac:chgData name="Victorya Kaliy" userId="b38b191c-84c0-42c4-a17b-70bee457a8a9" providerId="ADAL" clId="{1C98EE99-EFEC-4B83-A38E-C45C8530F03F}" dt="2021-11-15T06:24:31.596" v="1037" actId="478"/>
          <ac:spMkLst>
            <pc:docMk/>
            <pc:sldMk cId="1445103742" sldId="331"/>
            <ac:spMk id="19" creationId="{2268A21E-ED2C-4854-AB39-426C4E98A74E}"/>
          </ac:spMkLst>
        </pc:spChg>
        <pc:spChg chg="mod">
          <ac:chgData name="Victorya Kaliy" userId="b38b191c-84c0-42c4-a17b-70bee457a8a9" providerId="ADAL" clId="{1C98EE99-EFEC-4B83-A38E-C45C8530F03F}" dt="2021-11-15T06:24:21.712" v="1034"/>
          <ac:spMkLst>
            <pc:docMk/>
            <pc:sldMk cId="1445103742" sldId="331"/>
            <ac:spMk id="21" creationId="{7AF30E41-0C77-43EF-ACBD-A811177573DA}"/>
          </ac:spMkLst>
        </pc:spChg>
        <pc:graphicFrameChg chg="add del mod">
          <ac:chgData name="Victorya Kaliy" userId="b38b191c-84c0-42c4-a17b-70bee457a8a9" providerId="ADAL" clId="{1C98EE99-EFEC-4B83-A38E-C45C8530F03F}" dt="2021-11-15T06:24:13.941" v="1029"/>
          <ac:graphicFrameMkLst>
            <pc:docMk/>
            <pc:sldMk cId="1445103742" sldId="331"/>
            <ac:graphicFrameMk id="2" creationId="{0A701383-61BE-4571-A23B-34A5C4E45849}"/>
          </ac:graphicFrameMkLst>
        </pc:graphicFrameChg>
      </pc:sldChg>
      <pc:sldChg chg="addSp delSp modSp add mod">
        <pc:chgData name="Victorya Kaliy" userId="b38b191c-84c0-42c4-a17b-70bee457a8a9" providerId="ADAL" clId="{1C98EE99-EFEC-4B83-A38E-C45C8530F03F}" dt="2021-11-15T06:25:44.972" v="1068" actId="1076"/>
        <pc:sldMkLst>
          <pc:docMk/>
          <pc:sldMk cId="3129701161" sldId="332"/>
        </pc:sldMkLst>
        <pc:spChg chg="del">
          <ac:chgData name="Victorya Kaliy" userId="b38b191c-84c0-42c4-a17b-70bee457a8a9" providerId="ADAL" clId="{1C98EE99-EFEC-4B83-A38E-C45C8530F03F}" dt="2021-11-15T06:25:09.824" v="1054" actId="478"/>
          <ac:spMkLst>
            <pc:docMk/>
            <pc:sldMk cId="3129701161" sldId="332"/>
            <ac:spMk id="10" creationId="{7F86B429-70E3-4F39-97BB-6EDC42F8EEB3}"/>
          </ac:spMkLst>
        </pc:spChg>
        <pc:spChg chg="add mod">
          <ac:chgData name="Victorya Kaliy" userId="b38b191c-84c0-42c4-a17b-70bee457a8a9" providerId="ADAL" clId="{1C98EE99-EFEC-4B83-A38E-C45C8530F03F}" dt="2021-11-15T06:25:44.972" v="1068" actId="1076"/>
          <ac:spMkLst>
            <pc:docMk/>
            <pc:sldMk cId="3129701161" sldId="332"/>
            <ac:spMk id="11" creationId="{1B212A05-592C-4655-9DE7-2FAFDB5B2AD6}"/>
          </ac:spMkLst>
        </pc:spChg>
        <pc:spChg chg="mod">
          <ac:chgData name="Victorya Kaliy" userId="b38b191c-84c0-42c4-a17b-70bee457a8a9" providerId="ADAL" clId="{1C98EE99-EFEC-4B83-A38E-C45C8530F03F}" dt="2021-11-15T06:25:17.894" v="1057" actId="6549"/>
          <ac:spMkLst>
            <pc:docMk/>
            <pc:sldMk cId="3129701161" sldId="332"/>
            <ac:spMk id="21" creationId="{7AF30E41-0C77-43EF-ACBD-A811177573DA}"/>
          </ac:spMkLst>
        </pc:spChg>
        <pc:graphicFrameChg chg="add del mod">
          <ac:chgData name="Victorya Kaliy" userId="b38b191c-84c0-42c4-a17b-70bee457a8a9" providerId="ADAL" clId="{1C98EE99-EFEC-4B83-A38E-C45C8530F03F}" dt="2021-11-15T06:24:52.801" v="1045"/>
          <ac:graphicFrameMkLst>
            <pc:docMk/>
            <pc:sldMk cId="3129701161" sldId="332"/>
            <ac:graphicFrameMk id="2" creationId="{86B0CE3E-813D-4E38-994A-82B0CB64D39F}"/>
          </ac:graphicFrameMkLst>
        </pc:graphicFrameChg>
      </pc:sldChg>
      <pc:sldChg chg="addSp delSp modSp add mod">
        <pc:chgData name="Victorya Kaliy" userId="b38b191c-84c0-42c4-a17b-70bee457a8a9" providerId="ADAL" clId="{1C98EE99-EFEC-4B83-A38E-C45C8530F03F}" dt="2021-11-15T06:28:18.067" v="1141" actId="20577"/>
        <pc:sldMkLst>
          <pc:docMk/>
          <pc:sldMk cId="2125209963" sldId="333"/>
        </pc:sldMkLst>
        <pc:spChg chg="mod">
          <ac:chgData name="Victorya Kaliy" userId="b38b191c-84c0-42c4-a17b-70bee457a8a9" providerId="ADAL" clId="{1C98EE99-EFEC-4B83-A38E-C45C8530F03F}" dt="2021-11-15T06:26:16.388" v="1083" actId="14100"/>
          <ac:spMkLst>
            <pc:docMk/>
            <pc:sldMk cId="2125209963" sldId="333"/>
            <ac:spMk id="6" creationId="{F85EE89F-59BC-47E6-8AA2-0387C5E8A598}"/>
          </ac:spMkLst>
        </pc:spChg>
        <pc:spChg chg="add mod">
          <ac:chgData name="Victorya Kaliy" userId="b38b191c-84c0-42c4-a17b-70bee457a8a9" providerId="ADAL" clId="{1C98EE99-EFEC-4B83-A38E-C45C8530F03F}" dt="2021-11-15T06:28:18.067" v="1141" actId="20577"/>
          <ac:spMkLst>
            <pc:docMk/>
            <pc:sldMk cId="2125209963" sldId="333"/>
            <ac:spMk id="10" creationId="{807B928E-287A-4AB3-B0A2-278BBF249810}"/>
          </ac:spMkLst>
        </pc:spChg>
        <pc:spChg chg="del">
          <ac:chgData name="Victorya Kaliy" userId="b38b191c-84c0-42c4-a17b-70bee457a8a9" providerId="ADAL" clId="{1C98EE99-EFEC-4B83-A38E-C45C8530F03F}" dt="2021-11-15T06:26:11.682" v="1081" actId="478"/>
          <ac:spMkLst>
            <pc:docMk/>
            <pc:sldMk cId="2125209963" sldId="333"/>
            <ac:spMk id="11" creationId="{1B212A05-592C-4655-9DE7-2FAFDB5B2AD6}"/>
          </ac:spMkLst>
        </pc:spChg>
        <pc:spChg chg="add del mod">
          <ac:chgData name="Victorya Kaliy" userId="b38b191c-84c0-42c4-a17b-70bee457a8a9" providerId="ADAL" clId="{1C98EE99-EFEC-4B83-A38E-C45C8530F03F}" dt="2021-11-15T06:26:58.285" v="1096" actId="21"/>
          <ac:spMkLst>
            <pc:docMk/>
            <pc:sldMk cId="2125209963" sldId="333"/>
            <ac:spMk id="12" creationId="{C939F2FE-67D8-49A4-88BE-B1F6EC5A7B66}"/>
          </ac:spMkLst>
        </pc:spChg>
        <pc:spChg chg="mod">
          <ac:chgData name="Victorya Kaliy" userId="b38b191c-84c0-42c4-a17b-70bee457a8a9" providerId="ADAL" clId="{1C98EE99-EFEC-4B83-A38E-C45C8530F03F}" dt="2021-11-15T06:26:22.508" v="1085" actId="1076"/>
          <ac:spMkLst>
            <pc:docMk/>
            <pc:sldMk cId="2125209963" sldId="333"/>
            <ac:spMk id="21" creationId="{7AF30E41-0C77-43EF-ACBD-A811177573DA}"/>
          </ac:spMkLst>
        </pc:spChg>
        <pc:graphicFrameChg chg="add del mod">
          <ac:chgData name="Victorya Kaliy" userId="b38b191c-84c0-42c4-a17b-70bee457a8a9" providerId="ADAL" clId="{1C98EE99-EFEC-4B83-A38E-C45C8530F03F}" dt="2021-11-15T06:25:58.194" v="1072"/>
          <ac:graphicFrameMkLst>
            <pc:docMk/>
            <pc:sldMk cId="2125209963" sldId="333"/>
            <ac:graphicFrameMk id="2" creationId="{8C561EB8-F201-4648-98AA-5C4C103EDCDA}"/>
          </ac:graphicFrameMkLst>
        </pc:graphicFrameChg>
      </pc:sldChg>
      <pc:sldChg chg="addSp delSp modSp add mod">
        <pc:chgData name="Victorya Kaliy" userId="b38b191c-84c0-42c4-a17b-70bee457a8a9" providerId="ADAL" clId="{1C98EE99-EFEC-4B83-A38E-C45C8530F03F}" dt="2021-11-15T06:27:13.990" v="1105" actId="20577"/>
        <pc:sldMkLst>
          <pc:docMk/>
          <pc:sldMk cId="980859958" sldId="334"/>
        </pc:sldMkLst>
        <pc:spChg chg="mod">
          <ac:chgData name="Victorya Kaliy" userId="b38b191c-84c0-42c4-a17b-70bee457a8a9" providerId="ADAL" clId="{1C98EE99-EFEC-4B83-A38E-C45C8530F03F}" dt="2021-11-15T06:27:05.859" v="1100" actId="14100"/>
          <ac:spMkLst>
            <pc:docMk/>
            <pc:sldMk cId="980859958" sldId="334"/>
            <ac:spMk id="6" creationId="{F85EE89F-59BC-47E6-8AA2-0387C5E8A598}"/>
          </ac:spMkLst>
        </pc:spChg>
        <pc:spChg chg="add mod">
          <ac:chgData name="Victorya Kaliy" userId="b38b191c-84c0-42c4-a17b-70bee457a8a9" providerId="ADAL" clId="{1C98EE99-EFEC-4B83-A38E-C45C8530F03F}" dt="2021-11-15T06:27:13.990" v="1105" actId="20577"/>
          <ac:spMkLst>
            <pc:docMk/>
            <pc:sldMk cId="980859958" sldId="334"/>
            <ac:spMk id="7" creationId="{48DDCB2B-D304-4281-9A2D-29EEAC4307E4}"/>
          </ac:spMkLst>
        </pc:spChg>
        <pc:spChg chg="del">
          <ac:chgData name="Victorya Kaliy" userId="b38b191c-84c0-42c4-a17b-70bee457a8a9" providerId="ADAL" clId="{1C98EE99-EFEC-4B83-A38E-C45C8530F03F}" dt="2021-11-15T06:26:55.864" v="1095" actId="478"/>
          <ac:spMkLst>
            <pc:docMk/>
            <pc:sldMk cId="980859958" sldId="334"/>
            <ac:spMk id="11" creationId="{1B212A05-592C-4655-9DE7-2FAFDB5B2AD6}"/>
          </ac:spMkLst>
        </pc:spChg>
        <pc:spChg chg="mod">
          <ac:chgData name="Victorya Kaliy" userId="b38b191c-84c0-42c4-a17b-70bee457a8a9" providerId="ADAL" clId="{1C98EE99-EFEC-4B83-A38E-C45C8530F03F}" dt="2021-11-15T06:26:53.372" v="1094" actId="20577"/>
          <ac:spMkLst>
            <pc:docMk/>
            <pc:sldMk cId="980859958" sldId="334"/>
            <ac:spMk id="21" creationId="{7AF30E41-0C77-43EF-ACBD-A811177573DA}"/>
          </ac:spMkLst>
        </pc:spChg>
      </pc:sldChg>
      <pc:sldChg chg="delSp modSp add mod">
        <pc:chgData name="Victorya Kaliy" userId="b38b191c-84c0-42c4-a17b-70bee457a8a9" providerId="ADAL" clId="{1C98EE99-EFEC-4B83-A38E-C45C8530F03F}" dt="2021-11-15T06:28:25.834" v="1144" actId="478"/>
        <pc:sldMkLst>
          <pc:docMk/>
          <pc:sldMk cId="796311778" sldId="335"/>
        </pc:sldMkLst>
        <pc:spChg chg="mod">
          <ac:chgData name="Victorya Kaliy" userId="b38b191c-84c0-42c4-a17b-70bee457a8a9" providerId="ADAL" clId="{1C98EE99-EFEC-4B83-A38E-C45C8530F03F}" dt="2021-11-15T06:28:22.838" v="1143" actId="403"/>
          <ac:spMkLst>
            <pc:docMk/>
            <pc:sldMk cId="796311778" sldId="335"/>
            <ac:spMk id="10" creationId="{A2D0EAEF-F70E-4121-987A-EF2C64C1FE2B}"/>
          </ac:spMkLst>
        </pc:spChg>
        <pc:spChg chg="del">
          <ac:chgData name="Victorya Kaliy" userId="b38b191c-84c0-42c4-a17b-70bee457a8a9" providerId="ADAL" clId="{1C98EE99-EFEC-4B83-A38E-C45C8530F03F}" dt="2021-11-15T06:27:54.472" v="1127" actId="478"/>
          <ac:spMkLst>
            <pc:docMk/>
            <pc:sldMk cId="796311778" sldId="335"/>
            <ac:spMk id="12" creationId="{52A054AD-6426-4152-9A4B-0CA091BC9D22}"/>
          </ac:spMkLst>
        </pc:spChg>
        <pc:spChg chg="del">
          <ac:chgData name="Victorya Kaliy" userId="b38b191c-84c0-42c4-a17b-70bee457a8a9" providerId="ADAL" clId="{1C98EE99-EFEC-4B83-A38E-C45C8530F03F}" dt="2021-11-15T06:27:55.494" v="1128" actId="478"/>
          <ac:spMkLst>
            <pc:docMk/>
            <pc:sldMk cId="796311778" sldId="335"/>
            <ac:spMk id="14" creationId="{0DB275C7-8D45-4A5E-9A24-53EDAFE30442}"/>
          </ac:spMkLst>
        </pc:spChg>
        <pc:spChg chg="del">
          <ac:chgData name="Victorya Kaliy" userId="b38b191c-84c0-42c4-a17b-70bee457a8a9" providerId="ADAL" clId="{1C98EE99-EFEC-4B83-A38E-C45C8530F03F}" dt="2021-11-15T06:28:25.834" v="1144" actId="478"/>
          <ac:spMkLst>
            <pc:docMk/>
            <pc:sldMk cId="796311778" sldId="335"/>
            <ac:spMk id="15" creationId="{A906BC9E-37EE-41D0-9E17-8020EB677D65}"/>
          </ac:spMkLst>
        </pc:spChg>
        <pc:spChg chg="del">
          <ac:chgData name="Victorya Kaliy" userId="b38b191c-84c0-42c4-a17b-70bee457a8a9" providerId="ADAL" clId="{1C98EE99-EFEC-4B83-A38E-C45C8530F03F}" dt="2021-11-15T06:27:58.748" v="1129" actId="478"/>
          <ac:spMkLst>
            <pc:docMk/>
            <pc:sldMk cId="796311778" sldId="335"/>
            <ac:spMk id="16" creationId="{34FFA497-31A3-45AE-B4F3-46A2E4738EB5}"/>
          </ac:spMkLst>
        </pc:spChg>
        <pc:spChg chg="del">
          <ac:chgData name="Victorya Kaliy" userId="b38b191c-84c0-42c4-a17b-70bee457a8a9" providerId="ADAL" clId="{1C98EE99-EFEC-4B83-A38E-C45C8530F03F}" dt="2021-11-15T06:27:59.658" v="1130" actId="478"/>
          <ac:spMkLst>
            <pc:docMk/>
            <pc:sldMk cId="796311778" sldId="335"/>
            <ac:spMk id="31" creationId="{0707A500-D9A9-46C8-88D3-35D6472AFD61}"/>
          </ac:spMkLst>
        </pc:spChg>
      </pc:sldChg>
    </pc:docChg>
  </pc:docChgLst>
  <pc:docChgLst>
    <pc:chgData name="Victorya Kaliy" userId="b38b191c-84c0-42c4-a17b-70bee457a8a9" providerId="ADAL" clId="{6F4B29DE-7DDD-4843-A13C-12737310D831}"/>
    <pc:docChg chg="undo custSel addSld modSld sldOrd">
      <pc:chgData name="Victorya Kaliy" userId="b38b191c-84c0-42c4-a17b-70bee457a8a9" providerId="ADAL" clId="{6F4B29DE-7DDD-4843-A13C-12737310D831}" dt="2021-06-14T05:26:44.006" v="627" actId="1076"/>
      <pc:docMkLst>
        <pc:docMk/>
      </pc:docMkLst>
      <pc:sldChg chg="modSp mod">
        <pc:chgData name="Victorya Kaliy" userId="b38b191c-84c0-42c4-a17b-70bee457a8a9" providerId="ADAL" clId="{6F4B29DE-7DDD-4843-A13C-12737310D831}" dt="2021-06-14T04:04:28.908" v="101" actId="20577"/>
        <pc:sldMkLst>
          <pc:docMk/>
          <pc:sldMk cId="3301254666" sldId="300"/>
        </pc:sldMkLst>
        <pc:spChg chg="mod">
          <ac:chgData name="Victorya Kaliy" userId="b38b191c-84c0-42c4-a17b-70bee457a8a9" providerId="ADAL" clId="{6F4B29DE-7DDD-4843-A13C-12737310D831}" dt="2021-06-14T04:04:28.908" v="101" actId="20577"/>
          <ac:spMkLst>
            <pc:docMk/>
            <pc:sldMk cId="3301254666" sldId="300"/>
            <ac:spMk id="5" creationId="{D22ABA50-F467-45B7-9E12-C9F5752DA7E5}"/>
          </ac:spMkLst>
        </pc:spChg>
      </pc:sldChg>
      <pc:sldChg chg="addSp delSp modSp mod modAnim">
        <pc:chgData name="Victorya Kaliy" userId="b38b191c-84c0-42c4-a17b-70bee457a8a9" providerId="ADAL" clId="{6F4B29DE-7DDD-4843-A13C-12737310D831}" dt="2021-06-14T04:33:53.130" v="388"/>
        <pc:sldMkLst>
          <pc:docMk/>
          <pc:sldMk cId="656488785" sldId="303"/>
        </pc:sldMkLst>
        <pc:spChg chg="mod">
          <ac:chgData name="Victorya Kaliy" userId="b38b191c-84c0-42c4-a17b-70bee457a8a9" providerId="ADAL" clId="{6F4B29DE-7DDD-4843-A13C-12737310D831}" dt="2021-06-14T04:27:20.662" v="320"/>
          <ac:spMkLst>
            <pc:docMk/>
            <pc:sldMk cId="656488785" sldId="303"/>
            <ac:spMk id="4" creationId="{76AD4322-5C7F-49C1-8D96-4FCC7D35EB93}"/>
          </ac:spMkLst>
        </pc:spChg>
        <pc:spChg chg="add del mod">
          <ac:chgData name="Victorya Kaliy" userId="b38b191c-84c0-42c4-a17b-70bee457a8a9" providerId="ADAL" clId="{6F4B29DE-7DDD-4843-A13C-12737310D831}" dt="2021-06-14T04:22:45.096" v="206" actId="478"/>
          <ac:spMkLst>
            <pc:docMk/>
            <pc:sldMk cId="656488785" sldId="303"/>
            <ac:spMk id="8" creationId="{8DC72D94-AE86-4099-BC1E-0746D7C93512}"/>
          </ac:spMkLst>
        </pc:spChg>
        <pc:spChg chg="add del mod">
          <ac:chgData name="Victorya Kaliy" userId="b38b191c-84c0-42c4-a17b-70bee457a8a9" providerId="ADAL" clId="{6F4B29DE-7DDD-4843-A13C-12737310D831}" dt="2021-06-14T04:24:58.582" v="225" actId="478"/>
          <ac:spMkLst>
            <pc:docMk/>
            <pc:sldMk cId="656488785" sldId="303"/>
            <ac:spMk id="10" creationId="{1A63A9E0-2963-4B22-BA39-97B333882EDD}"/>
          </ac:spMkLst>
        </pc:spChg>
        <pc:spChg chg="add del mod">
          <ac:chgData name="Victorya Kaliy" userId="b38b191c-84c0-42c4-a17b-70bee457a8a9" providerId="ADAL" clId="{6F4B29DE-7DDD-4843-A13C-12737310D831}" dt="2021-06-14T04:24:55.955" v="221" actId="478"/>
          <ac:spMkLst>
            <pc:docMk/>
            <pc:sldMk cId="656488785" sldId="303"/>
            <ac:spMk id="14" creationId="{C862D93A-27C5-484E-B12C-CC92960F4D1B}"/>
          </ac:spMkLst>
        </pc:spChg>
        <pc:spChg chg="add del mod">
          <ac:chgData name="Victorya Kaliy" userId="b38b191c-84c0-42c4-a17b-70bee457a8a9" providerId="ADAL" clId="{6F4B29DE-7DDD-4843-A13C-12737310D831}" dt="2021-06-14T04:24:56.651" v="222" actId="478"/>
          <ac:spMkLst>
            <pc:docMk/>
            <pc:sldMk cId="656488785" sldId="303"/>
            <ac:spMk id="15" creationId="{ED27DA21-42FD-4904-AF47-9EBC44A1E18B}"/>
          </ac:spMkLst>
        </pc:spChg>
        <pc:spChg chg="add del mod">
          <ac:chgData name="Victorya Kaliy" userId="b38b191c-84c0-42c4-a17b-70bee457a8a9" providerId="ADAL" clId="{6F4B29DE-7DDD-4843-A13C-12737310D831}" dt="2021-06-14T04:24:57.350" v="223" actId="478"/>
          <ac:spMkLst>
            <pc:docMk/>
            <pc:sldMk cId="656488785" sldId="303"/>
            <ac:spMk id="16" creationId="{466D83C0-C6D0-4DBE-9FA1-DE8ADA34A492}"/>
          </ac:spMkLst>
        </pc:spChg>
        <pc:spChg chg="add del mod">
          <ac:chgData name="Victorya Kaliy" userId="b38b191c-84c0-42c4-a17b-70bee457a8a9" providerId="ADAL" clId="{6F4B29DE-7DDD-4843-A13C-12737310D831}" dt="2021-06-14T04:24:51.807" v="219" actId="478"/>
          <ac:spMkLst>
            <pc:docMk/>
            <pc:sldMk cId="656488785" sldId="303"/>
            <ac:spMk id="17" creationId="{E35AAB58-87A5-4BCF-A2BF-66BF28A6DA0A}"/>
          </ac:spMkLst>
        </pc:spChg>
        <pc:spChg chg="add del mod">
          <ac:chgData name="Victorya Kaliy" userId="b38b191c-84c0-42c4-a17b-70bee457a8a9" providerId="ADAL" clId="{6F4B29DE-7DDD-4843-A13C-12737310D831}" dt="2021-06-14T04:24:52.614" v="220" actId="478"/>
          <ac:spMkLst>
            <pc:docMk/>
            <pc:sldMk cId="656488785" sldId="303"/>
            <ac:spMk id="18" creationId="{E71E3A2D-3EF2-4B1D-B97A-3DE32C84E2FA}"/>
          </ac:spMkLst>
        </pc:spChg>
        <pc:spChg chg="add mod">
          <ac:chgData name="Victorya Kaliy" userId="b38b191c-84c0-42c4-a17b-70bee457a8a9" providerId="ADAL" clId="{6F4B29DE-7DDD-4843-A13C-12737310D831}" dt="2021-06-14T04:27:03.944" v="318" actId="108"/>
          <ac:spMkLst>
            <pc:docMk/>
            <pc:sldMk cId="656488785" sldId="303"/>
            <ac:spMk id="20" creationId="{EDF6E8FB-9A9A-4E9A-B025-8A642550D57D}"/>
          </ac:spMkLst>
        </pc:spChg>
        <pc:spChg chg="add mod">
          <ac:chgData name="Victorya Kaliy" userId="b38b191c-84c0-42c4-a17b-70bee457a8a9" providerId="ADAL" clId="{6F4B29DE-7DDD-4843-A13C-12737310D831}" dt="2021-06-14T04:27:07.628" v="319" actId="108"/>
          <ac:spMkLst>
            <pc:docMk/>
            <pc:sldMk cId="656488785" sldId="303"/>
            <ac:spMk id="21" creationId="{80395DE6-247E-426B-8430-D19AB435D23E}"/>
          </ac:spMkLst>
        </pc:spChg>
        <pc:spChg chg="add mod">
          <ac:chgData name="Victorya Kaliy" userId="b38b191c-84c0-42c4-a17b-70bee457a8a9" providerId="ADAL" clId="{6F4B29DE-7DDD-4843-A13C-12737310D831}" dt="2021-06-14T04:26:02.197" v="295" actId="14100"/>
          <ac:spMkLst>
            <pc:docMk/>
            <pc:sldMk cId="656488785" sldId="303"/>
            <ac:spMk id="22" creationId="{5908ADEB-8D5D-46C9-9BA2-311C55ED5319}"/>
          </ac:spMkLst>
        </pc:spChg>
        <pc:spChg chg="add mod">
          <ac:chgData name="Victorya Kaliy" userId="b38b191c-84c0-42c4-a17b-70bee457a8a9" providerId="ADAL" clId="{6F4B29DE-7DDD-4843-A13C-12737310D831}" dt="2021-06-14T04:26:00.412" v="294" actId="14100"/>
          <ac:spMkLst>
            <pc:docMk/>
            <pc:sldMk cId="656488785" sldId="303"/>
            <ac:spMk id="23" creationId="{42E4ACD7-8308-4414-8C37-DC405F6181EE}"/>
          </ac:spMkLst>
        </pc:spChg>
        <pc:spChg chg="add mod">
          <ac:chgData name="Victorya Kaliy" userId="b38b191c-84c0-42c4-a17b-70bee457a8a9" providerId="ADAL" clId="{6F4B29DE-7DDD-4843-A13C-12737310D831}" dt="2021-06-14T04:26:37.424" v="305" actId="1038"/>
          <ac:spMkLst>
            <pc:docMk/>
            <pc:sldMk cId="656488785" sldId="303"/>
            <ac:spMk id="24" creationId="{C18FD68D-913B-4E6C-9916-8AF406C5E661}"/>
          </ac:spMkLst>
        </pc:spChg>
        <pc:spChg chg="add mod">
          <ac:chgData name="Victorya Kaliy" userId="b38b191c-84c0-42c4-a17b-70bee457a8a9" providerId="ADAL" clId="{6F4B29DE-7DDD-4843-A13C-12737310D831}" dt="2021-06-14T04:26:39.735" v="312" actId="1038"/>
          <ac:spMkLst>
            <pc:docMk/>
            <pc:sldMk cId="656488785" sldId="303"/>
            <ac:spMk id="25" creationId="{C11B9720-6A91-4B6C-B5A9-09499C410145}"/>
          </ac:spMkLst>
        </pc:spChg>
        <pc:spChg chg="add mod">
          <ac:chgData name="Victorya Kaliy" userId="b38b191c-84c0-42c4-a17b-70bee457a8a9" providerId="ADAL" clId="{6F4B29DE-7DDD-4843-A13C-12737310D831}" dt="2021-06-14T04:27:00.759" v="317" actId="108"/>
          <ac:spMkLst>
            <pc:docMk/>
            <pc:sldMk cId="656488785" sldId="303"/>
            <ac:spMk id="26" creationId="{B98F259E-93C7-4D23-B682-A68638366B49}"/>
          </ac:spMkLst>
        </pc:spChg>
        <pc:spChg chg="add mod">
          <ac:chgData name="Victorya Kaliy" userId="b38b191c-84c0-42c4-a17b-70bee457a8a9" providerId="ADAL" clId="{6F4B29DE-7DDD-4843-A13C-12737310D831}" dt="2021-06-14T04:26:55.509" v="316" actId="20577"/>
          <ac:spMkLst>
            <pc:docMk/>
            <pc:sldMk cId="656488785" sldId="303"/>
            <ac:spMk id="27" creationId="{6460521A-E2CC-46C7-BA3B-2ED9C241A8D3}"/>
          </ac:spMkLst>
        </pc:spChg>
        <pc:graphicFrameChg chg="del">
          <ac:chgData name="Victorya Kaliy" userId="b38b191c-84c0-42c4-a17b-70bee457a8a9" providerId="ADAL" clId="{6F4B29DE-7DDD-4843-A13C-12737310D831}" dt="2021-06-14T04:22:06.048" v="200" actId="478"/>
          <ac:graphicFrameMkLst>
            <pc:docMk/>
            <pc:sldMk cId="656488785" sldId="303"/>
            <ac:graphicFrameMk id="9" creationId="{E797D9C7-7366-4E44-924C-F00A3D59357E}"/>
          </ac:graphicFrameMkLst>
        </pc:graphicFrameChg>
        <pc:picChg chg="add del mod">
          <ac:chgData name="Victorya Kaliy" userId="b38b191c-84c0-42c4-a17b-70bee457a8a9" providerId="ADAL" clId="{6F4B29DE-7DDD-4843-A13C-12737310D831}" dt="2021-06-14T04:24:59.297" v="226" actId="478"/>
          <ac:picMkLst>
            <pc:docMk/>
            <pc:sldMk cId="656488785" sldId="303"/>
            <ac:picMk id="11" creationId="{BB6AC204-F4DB-4B4E-8828-747CB0CF9411}"/>
          </ac:picMkLst>
        </pc:picChg>
        <pc:picChg chg="del">
          <ac:chgData name="Victorya Kaliy" userId="b38b191c-84c0-42c4-a17b-70bee457a8a9" providerId="ADAL" clId="{6F4B29DE-7DDD-4843-A13C-12737310D831}" dt="2021-06-14T04:22:05.410" v="199" actId="478"/>
          <ac:picMkLst>
            <pc:docMk/>
            <pc:sldMk cId="656488785" sldId="303"/>
            <ac:picMk id="12" creationId="{057C052A-1632-4A5C-827D-2C8C909697FC}"/>
          </ac:picMkLst>
        </pc:picChg>
        <pc:picChg chg="add del mod">
          <ac:chgData name="Victorya Kaliy" userId="b38b191c-84c0-42c4-a17b-70bee457a8a9" providerId="ADAL" clId="{6F4B29DE-7DDD-4843-A13C-12737310D831}" dt="2021-06-14T04:24:51.079" v="218" actId="478"/>
          <ac:picMkLst>
            <pc:docMk/>
            <pc:sldMk cId="656488785" sldId="303"/>
            <ac:picMk id="13" creationId="{896419A4-5603-44D3-AF5A-12AAF799001B}"/>
          </ac:picMkLst>
        </pc:picChg>
        <pc:picChg chg="add del mod">
          <ac:chgData name="Victorya Kaliy" userId="b38b191c-84c0-42c4-a17b-70bee457a8a9" providerId="ADAL" clId="{6F4B29DE-7DDD-4843-A13C-12737310D831}" dt="2021-06-14T04:26:25.671" v="299" actId="478"/>
          <ac:picMkLst>
            <pc:docMk/>
            <pc:sldMk cId="656488785" sldId="303"/>
            <ac:picMk id="19" creationId="{A30ED0F7-3F32-4038-B98C-79BCD6835291}"/>
          </ac:picMkLst>
        </pc:picChg>
        <pc:picChg chg="add mod">
          <ac:chgData name="Victorya Kaliy" userId="b38b191c-84c0-42c4-a17b-70bee457a8a9" providerId="ADAL" clId="{6F4B29DE-7DDD-4843-A13C-12737310D831}" dt="2021-06-14T04:26:33.646" v="301" actId="1076"/>
          <ac:picMkLst>
            <pc:docMk/>
            <pc:sldMk cId="656488785" sldId="303"/>
            <ac:picMk id="28" creationId="{9EC8768B-0611-4765-9F5D-CF8BBB414163}"/>
          </ac:picMkLst>
        </pc:picChg>
        <pc:picChg chg="add mod">
          <ac:chgData name="Victorya Kaliy" userId="b38b191c-84c0-42c4-a17b-70bee457a8a9" providerId="ADAL" clId="{6F4B29DE-7DDD-4843-A13C-12737310D831}" dt="2021-06-14T04:26:13.124" v="298" actId="1076"/>
          <ac:picMkLst>
            <pc:docMk/>
            <pc:sldMk cId="656488785" sldId="303"/>
            <ac:picMk id="1026" creationId="{49BC1360-0DC1-44FC-9307-2FF47D2CB80E}"/>
          </ac:picMkLst>
        </pc:picChg>
      </pc:sldChg>
      <pc:sldChg chg="ord">
        <pc:chgData name="Victorya Kaliy" userId="b38b191c-84c0-42c4-a17b-70bee457a8a9" providerId="ADAL" clId="{6F4B29DE-7DDD-4843-A13C-12737310D831}" dt="2021-06-14T04:08:10.238" v="103"/>
        <pc:sldMkLst>
          <pc:docMk/>
          <pc:sldMk cId="188506423" sldId="304"/>
        </pc:sldMkLst>
      </pc:sldChg>
      <pc:sldChg chg="ord">
        <pc:chgData name="Victorya Kaliy" userId="b38b191c-84c0-42c4-a17b-70bee457a8a9" providerId="ADAL" clId="{6F4B29DE-7DDD-4843-A13C-12737310D831}" dt="2021-06-14T04:08:11.942" v="105"/>
        <pc:sldMkLst>
          <pc:docMk/>
          <pc:sldMk cId="1099516339" sldId="305"/>
        </pc:sldMkLst>
      </pc:sldChg>
      <pc:sldChg chg="modSp mod">
        <pc:chgData name="Victorya Kaliy" userId="b38b191c-84c0-42c4-a17b-70bee457a8a9" providerId="ADAL" clId="{6F4B29DE-7DDD-4843-A13C-12737310D831}" dt="2021-06-14T04:39:15.843" v="390" actId="14100"/>
        <pc:sldMkLst>
          <pc:docMk/>
          <pc:sldMk cId="1440602370" sldId="307"/>
        </pc:sldMkLst>
        <pc:spChg chg="mod">
          <ac:chgData name="Victorya Kaliy" userId="b38b191c-84c0-42c4-a17b-70bee457a8a9" providerId="ADAL" clId="{6F4B29DE-7DDD-4843-A13C-12737310D831}" dt="2021-06-14T04:39:15.843" v="390" actId="14100"/>
          <ac:spMkLst>
            <pc:docMk/>
            <pc:sldMk cId="1440602370" sldId="307"/>
            <ac:spMk id="7" creationId="{AE4EBF88-BE55-48D3-9A96-9A017C048126}"/>
          </ac:spMkLst>
        </pc:spChg>
        <pc:graphicFrameChg chg="ord">
          <ac:chgData name="Victorya Kaliy" userId="b38b191c-84c0-42c4-a17b-70bee457a8a9" providerId="ADAL" clId="{6F4B29DE-7DDD-4843-A13C-12737310D831}" dt="2021-06-14T04:39:11.465" v="389" actId="167"/>
          <ac:graphicFrameMkLst>
            <pc:docMk/>
            <pc:sldMk cId="1440602370" sldId="307"/>
            <ac:graphicFrameMk id="9" creationId="{289CEE5E-A346-4F4F-A71D-417D71FE7A24}"/>
          </ac:graphicFrameMkLst>
        </pc:graphicFrameChg>
      </pc:sldChg>
      <pc:sldChg chg="addSp modSp mod">
        <pc:chgData name="Victorya Kaliy" userId="b38b191c-84c0-42c4-a17b-70bee457a8a9" providerId="ADAL" clId="{6F4B29DE-7DDD-4843-A13C-12737310D831}" dt="2021-06-14T05:26:44.006" v="627" actId="1076"/>
        <pc:sldMkLst>
          <pc:docMk/>
          <pc:sldMk cId="2106411472" sldId="308"/>
        </pc:sldMkLst>
        <pc:spChg chg="add mod">
          <ac:chgData name="Victorya Kaliy" userId="b38b191c-84c0-42c4-a17b-70bee457a8a9" providerId="ADAL" clId="{6F4B29DE-7DDD-4843-A13C-12737310D831}" dt="2021-06-14T05:26:14.596" v="618" actId="21"/>
          <ac:spMkLst>
            <pc:docMk/>
            <pc:sldMk cId="2106411472" sldId="308"/>
            <ac:spMk id="6" creationId="{033854AC-CE60-499B-B0E9-3F27F5120CA1}"/>
          </ac:spMkLst>
        </pc:spChg>
        <pc:spChg chg="mod">
          <ac:chgData name="Victorya Kaliy" userId="b38b191c-84c0-42c4-a17b-70bee457a8a9" providerId="ADAL" clId="{6F4B29DE-7DDD-4843-A13C-12737310D831}" dt="2021-06-14T03:57:29.207" v="3" actId="14100"/>
          <ac:spMkLst>
            <pc:docMk/>
            <pc:sldMk cId="2106411472" sldId="308"/>
            <ac:spMk id="7" creationId="{AE4EBF88-BE55-48D3-9A96-9A017C048126}"/>
          </ac:spMkLst>
        </pc:spChg>
        <pc:spChg chg="add mod">
          <ac:chgData name="Victorya Kaliy" userId="b38b191c-84c0-42c4-a17b-70bee457a8a9" providerId="ADAL" clId="{6F4B29DE-7DDD-4843-A13C-12737310D831}" dt="2021-06-14T05:26:39.063" v="625" actId="1076"/>
          <ac:spMkLst>
            <pc:docMk/>
            <pc:sldMk cId="2106411472" sldId="308"/>
            <ac:spMk id="8" creationId="{39A3FDDF-44A3-49B7-9BEC-C53073DD9C52}"/>
          </ac:spMkLst>
        </pc:spChg>
        <pc:spChg chg="add mod">
          <ac:chgData name="Victorya Kaliy" userId="b38b191c-84c0-42c4-a17b-70bee457a8a9" providerId="ADAL" clId="{6F4B29DE-7DDD-4843-A13C-12737310D831}" dt="2021-06-14T05:26:44.006" v="627" actId="1076"/>
          <ac:spMkLst>
            <pc:docMk/>
            <pc:sldMk cId="2106411472" sldId="308"/>
            <ac:spMk id="9" creationId="{750B1B09-4D77-42F1-8E73-11F9146D492C}"/>
          </ac:spMkLst>
        </pc:spChg>
        <pc:spChg chg="add mod">
          <ac:chgData name="Victorya Kaliy" userId="b38b191c-84c0-42c4-a17b-70bee457a8a9" providerId="ADAL" clId="{6F4B29DE-7DDD-4843-A13C-12737310D831}" dt="2021-06-14T05:26:41.127" v="626" actId="1076"/>
          <ac:spMkLst>
            <pc:docMk/>
            <pc:sldMk cId="2106411472" sldId="308"/>
            <ac:spMk id="11" creationId="{314BC381-1AEE-4770-8355-9C32BAEA6743}"/>
          </ac:spMkLst>
        </pc:spChg>
      </pc:sldChg>
      <pc:sldChg chg="addSp modSp mod">
        <pc:chgData name="Victorya Kaliy" userId="b38b191c-84c0-42c4-a17b-70bee457a8a9" providerId="ADAL" clId="{6F4B29DE-7DDD-4843-A13C-12737310D831}" dt="2021-06-14T05:20:19.050" v="584" actId="1076"/>
        <pc:sldMkLst>
          <pc:docMk/>
          <pc:sldMk cId="1971639299" sldId="309"/>
        </pc:sldMkLst>
        <pc:spChg chg="add mod">
          <ac:chgData name="Victorya Kaliy" userId="b38b191c-84c0-42c4-a17b-70bee457a8a9" providerId="ADAL" clId="{6F4B29DE-7DDD-4843-A13C-12737310D831}" dt="2021-06-14T05:20:19.050" v="584" actId="1076"/>
          <ac:spMkLst>
            <pc:docMk/>
            <pc:sldMk cId="1971639299" sldId="309"/>
            <ac:spMk id="6" creationId="{677E7AAA-FF86-4F0B-9B0D-C69B8E33337A}"/>
          </ac:spMkLst>
        </pc:spChg>
        <pc:spChg chg="mod">
          <ac:chgData name="Victorya Kaliy" userId="b38b191c-84c0-42c4-a17b-70bee457a8a9" providerId="ADAL" clId="{6F4B29DE-7DDD-4843-A13C-12737310D831}" dt="2021-06-14T05:20:16.978" v="583" actId="1076"/>
          <ac:spMkLst>
            <pc:docMk/>
            <pc:sldMk cId="1971639299" sldId="309"/>
            <ac:spMk id="11" creationId="{BF88EBE3-8AB9-4E35-8335-04D8E6CF6CDD}"/>
          </ac:spMkLst>
        </pc:spChg>
      </pc:sldChg>
      <pc:sldChg chg="modSp mod">
        <pc:chgData name="Victorya Kaliy" userId="b38b191c-84c0-42c4-a17b-70bee457a8a9" providerId="ADAL" clId="{6F4B29DE-7DDD-4843-A13C-12737310D831}" dt="2021-06-14T04:50:51.944" v="557" actId="14100"/>
        <pc:sldMkLst>
          <pc:docMk/>
          <pc:sldMk cId="371430085" sldId="310"/>
        </pc:sldMkLst>
        <pc:spChg chg="mod">
          <ac:chgData name="Victorya Kaliy" userId="b38b191c-84c0-42c4-a17b-70bee457a8a9" providerId="ADAL" clId="{6F4B29DE-7DDD-4843-A13C-12737310D831}" dt="2021-06-14T04:50:51.944" v="557" actId="14100"/>
          <ac:spMkLst>
            <pc:docMk/>
            <pc:sldMk cId="371430085" sldId="310"/>
            <ac:spMk id="7" creationId="{AE4EBF88-BE55-48D3-9A96-9A017C048126}"/>
          </ac:spMkLst>
        </pc:spChg>
      </pc:sldChg>
      <pc:sldChg chg="addSp delSp modSp mod">
        <pc:chgData name="Victorya Kaliy" userId="b38b191c-84c0-42c4-a17b-70bee457a8a9" providerId="ADAL" clId="{6F4B29DE-7DDD-4843-A13C-12737310D831}" dt="2021-06-14T04:50:21.783" v="556" actId="1076"/>
        <pc:sldMkLst>
          <pc:docMk/>
          <pc:sldMk cId="2951573592" sldId="311"/>
        </pc:sldMkLst>
        <pc:spChg chg="mod">
          <ac:chgData name="Victorya Kaliy" userId="b38b191c-84c0-42c4-a17b-70bee457a8a9" providerId="ADAL" clId="{6F4B29DE-7DDD-4843-A13C-12737310D831}" dt="2021-06-14T03:57:18.103" v="0" actId="14100"/>
          <ac:spMkLst>
            <pc:docMk/>
            <pc:sldMk cId="2951573592" sldId="311"/>
            <ac:spMk id="7" creationId="{AE4EBF88-BE55-48D3-9A96-9A017C048126}"/>
          </ac:spMkLst>
        </pc:spChg>
        <pc:spChg chg="add mod">
          <ac:chgData name="Victorya Kaliy" userId="b38b191c-84c0-42c4-a17b-70bee457a8a9" providerId="ADAL" clId="{6F4B29DE-7DDD-4843-A13C-12737310D831}" dt="2021-06-14T04:50:19.736" v="555" actId="1076"/>
          <ac:spMkLst>
            <pc:docMk/>
            <pc:sldMk cId="2951573592" sldId="311"/>
            <ac:spMk id="8" creationId="{3912EF95-6F84-462C-A487-1F4EEFA9E7EF}"/>
          </ac:spMkLst>
        </pc:spChg>
        <pc:spChg chg="add mod">
          <ac:chgData name="Victorya Kaliy" userId="b38b191c-84c0-42c4-a17b-70bee457a8a9" providerId="ADAL" clId="{6F4B29DE-7DDD-4843-A13C-12737310D831}" dt="2021-06-14T04:50:16.655" v="554" actId="1076"/>
          <ac:spMkLst>
            <pc:docMk/>
            <pc:sldMk cId="2951573592" sldId="311"/>
            <ac:spMk id="9" creationId="{AF0CF80D-011B-46C5-9E91-C362B82A95CB}"/>
          </ac:spMkLst>
        </pc:spChg>
        <pc:spChg chg="add del mod">
          <ac:chgData name="Victorya Kaliy" userId="b38b191c-84c0-42c4-a17b-70bee457a8a9" providerId="ADAL" clId="{6F4B29DE-7DDD-4843-A13C-12737310D831}" dt="2021-06-14T04:47:53.511" v="476"/>
          <ac:spMkLst>
            <pc:docMk/>
            <pc:sldMk cId="2951573592" sldId="311"/>
            <ac:spMk id="11" creationId="{434A54DA-684C-4E86-B89A-71A1EA165636}"/>
          </ac:spMkLst>
        </pc:spChg>
        <pc:spChg chg="add mod">
          <ac:chgData name="Victorya Kaliy" userId="b38b191c-84c0-42c4-a17b-70bee457a8a9" providerId="ADAL" clId="{6F4B29DE-7DDD-4843-A13C-12737310D831}" dt="2021-06-14T04:50:21.783" v="556" actId="1076"/>
          <ac:spMkLst>
            <pc:docMk/>
            <pc:sldMk cId="2951573592" sldId="311"/>
            <ac:spMk id="12" creationId="{495D8563-646A-424D-84C7-98D7540297AA}"/>
          </ac:spMkLst>
        </pc:spChg>
      </pc:sldChg>
      <pc:sldChg chg="addSp delSp modSp add mod delAnim modAnim">
        <pc:chgData name="Victorya Kaliy" userId="b38b191c-84c0-42c4-a17b-70bee457a8a9" providerId="ADAL" clId="{6F4B29DE-7DDD-4843-A13C-12737310D831}" dt="2021-06-14T04:17:29.603" v="197" actId="478"/>
        <pc:sldMkLst>
          <pc:docMk/>
          <pc:sldMk cId="1152306362" sldId="312"/>
        </pc:sldMkLst>
        <pc:spChg chg="add mod">
          <ac:chgData name="Victorya Kaliy" userId="b38b191c-84c0-42c4-a17b-70bee457a8a9" providerId="ADAL" clId="{6F4B29DE-7DDD-4843-A13C-12737310D831}" dt="2021-06-14T04:10:45.934" v="110" actId="1076"/>
          <ac:spMkLst>
            <pc:docMk/>
            <pc:sldMk cId="1152306362" sldId="312"/>
            <ac:spMk id="10" creationId="{CF50CAD4-E359-4686-9E89-60DCA4DDD3B3}"/>
          </ac:spMkLst>
        </pc:spChg>
        <pc:spChg chg="add mod">
          <ac:chgData name="Victorya Kaliy" userId="b38b191c-84c0-42c4-a17b-70bee457a8a9" providerId="ADAL" clId="{6F4B29DE-7DDD-4843-A13C-12737310D831}" dt="2021-06-14T04:13:57.705" v="151" actId="207"/>
          <ac:spMkLst>
            <pc:docMk/>
            <pc:sldMk cId="1152306362" sldId="312"/>
            <ac:spMk id="11" creationId="{EF71873D-B119-4D1E-927F-5BB5A5C49A4A}"/>
          </ac:spMkLst>
        </pc:spChg>
        <pc:spChg chg="add mod">
          <ac:chgData name="Victorya Kaliy" userId="b38b191c-84c0-42c4-a17b-70bee457a8a9" providerId="ADAL" clId="{6F4B29DE-7DDD-4843-A13C-12737310D831}" dt="2021-06-14T04:12:22.928" v="144" actId="207"/>
          <ac:spMkLst>
            <pc:docMk/>
            <pc:sldMk cId="1152306362" sldId="312"/>
            <ac:spMk id="13" creationId="{70190FF3-7962-4408-B294-3D7D8563B535}"/>
          </ac:spMkLst>
        </pc:spChg>
        <pc:spChg chg="add mod">
          <ac:chgData name="Victorya Kaliy" userId="b38b191c-84c0-42c4-a17b-70bee457a8a9" providerId="ADAL" clId="{6F4B29DE-7DDD-4843-A13C-12737310D831}" dt="2021-06-14T04:14:17.878" v="156" actId="14100"/>
          <ac:spMkLst>
            <pc:docMk/>
            <pc:sldMk cId="1152306362" sldId="312"/>
            <ac:spMk id="14" creationId="{46A67916-B0C4-4DC8-BCB8-0BDC9456D039}"/>
          </ac:spMkLst>
        </pc:spChg>
        <pc:spChg chg="add mod">
          <ac:chgData name="Victorya Kaliy" userId="b38b191c-84c0-42c4-a17b-70bee457a8a9" providerId="ADAL" clId="{6F4B29DE-7DDD-4843-A13C-12737310D831}" dt="2021-06-14T04:14:47.935" v="166" actId="1076"/>
          <ac:spMkLst>
            <pc:docMk/>
            <pc:sldMk cId="1152306362" sldId="312"/>
            <ac:spMk id="15" creationId="{AFD4EF91-3615-45E7-9DA3-F9FE1B027097}"/>
          </ac:spMkLst>
        </pc:spChg>
        <pc:spChg chg="add mod">
          <ac:chgData name="Victorya Kaliy" userId="b38b191c-84c0-42c4-a17b-70bee457a8a9" providerId="ADAL" clId="{6F4B29DE-7DDD-4843-A13C-12737310D831}" dt="2021-06-14T04:14:00.591" v="152" actId="108"/>
          <ac:spMkLst>
            <pc:docMk/>
            <pc:sldMk cId="1152306362" sldId="312"/>
            <ac:spMk id="16" creationId="{9237E044-502A-4C65-82D7-4E602AF7C497}"/>
          </ac:spMkLst>
        </pc:spChg>
        <pc:spChg chg="add mod">
          <ac:chgData name="Victorya Kaliy" userId="b38b191c-84c0-42c4-a17b-70bee457a8a9" providerId="ADAL" clId="{6F4B29DE-7DDD-4843-A13C-12737310D831}" dt="2021-06-14T04:11:31.326" v="140" actId="207"/>
          <ac:spMkLst>
            <pc:docMk/>
            <pc:sldMk cId="1152306362" sldId="312"/>
            <ac:spMk id="17" creationId="{D564AC0D-8992-4A3B-8739-61BCF1422C3F}"/>
          </ac:spMkLst>
        </pc:spChg>
        <pc:spChg chg="add mod">
          <ac:chgData name="Victorya Kaliy" userId="b38b191c-84c0-42c4-a17b-70bee457a8a9" providerId="ADAL" clId="{6F4B29DE-7DDD-4843-A13C-12737310D831}" dt="2021-06-14T04:10:45.934" v="110" actId="1076"/>
          <ac:spMkLst>
            <pc:docMk/>
            <pc:sldMk cId="1152306362" sldId="312"/>
            <ac:spMk id="18" creationId="{6769F358-518E-4B2D-95E5-BF17D8CB6224}"/>
          </ac:spMkLst>
        </pc:spChg>
        <pc:spChg chg="add mod">
          <ac:chgData name="Victorya Kaliy" userId="b38b191c-84c0-42c4-a17b-70bee457a8a9" providerId="ADAL" clId="{6F4B29DE-7DDD-4843-A13C-12737310D831}" dt="2021-06-14T04:14:12.496" v="154" actId="108"/>
          <ac:spMkLst>
            <pc:docMk/>
            <pc:sldMk cId="1152306362" sldId="312"/>
            <ac:spMk id="19" creationId="{9E5D3F56-45C5-418D-AF3F-5BE10DD528D9}"/>
          </ac:spMkLst>
        </pc:spChg>
        <pc:spChg chg="add mod">
          <ac:chgData name="Victorya Kaliy" userId="b38b191c-84c0-42c4-a17b-70bee457a8a9" providerId="ADAL" clId="{6F4B29DE-7DDD-4843-A13C-12737310D831}" dt="2021-06-14T04:10:45.934" v="110" actId="1076"/>
          <ac:spMkLst>
            <pc:docMk/>
            <pc:sldMk cId="1152306362" sldId="312"/>
            <ac:spMk id="20" creationId="{20CD988E-FC54-4BCC-9BA9-46108D175D19}"/>
          </ac:spMkLst>
        </pc:spChg>
        <pc:spChg chg="add mod">
          <ac:chgData name="Victorya Kaliy" userId="b38b191c-84c0-42c4-a17b-70bee457a8a9" providerId="ADAL" clId="{6F4B29DE-7DDD-4843-A13C-12737310D831}" dt="2021-06-14T04:12:19.875" v="143" actId="207"/>
          <ac:spMkLst>
            <pc:docMk/>
            <pc:sldMk cId="1152306362" sldId="312"/>
            <ac:spMk id="21" creationId="{A72E8E7F-1414-4ACF-812B-11429DE76D61}"/>
          </ac:spMkLst>
        </pc:spChg>
        <pc:spChg chg="add mod">
          <ac:chgData name="Victorya Kaliy" userId="b38b191c-84c0-42c4-a17b-70bee457a8a9" providerId="ADAL" clId="{6F4B29DE-7DDD-4843-A13C-12737310D831}" dt="2021-06-14T04:14:31.790" v="163" actId="1076"/>
          <ac:spMkLst>
            <pc:docMk/>
            <pc:sldMk cId="1152306362" sldId="312"/>
            <ac:spMk id="22" creationId="{4740EB9D-5481-473E-913F-7A4014A7BA2C}"/>
          </ac:spMkLst>
        </pc:spChg>
        <pc:spChg chg="add mod">
          <ac:chgData name="Victorya Kaliy" userId="b38b191c-84c0-42c4-a17b-70bee457a8a9" providerId="ADAL" clId="{6F4B29DE-7DDD-4843-A13C-12737310D831}" dt="2021-06-14T04:11:17.376" v="138" actId="20577"/>
          <ac:spMkLst>
            <pc:docMk/>
            <pc:sldMk cId="1152306362" sldId="312"/>
            <ac:spMk id="23" creationId="{4B3725A5-D4BF-4018-8EF5-089BF327EC81}"/>
          </ac:spMkLst>
        </pc:spChg>
        <pc:spChg chg="del mod topLvl">
          <ac:chgData name="Victorya Kaliy" userId="b38b191c-84c0-42c4-a17b-70bee457a8a9" providerId="ADAL" clId="{6F4B29DE-7DDD-4843-A13C-12737310D831}" dt="2021-06-14T04:17:27.839" v="195" actId="478"/>
          <ac:spMkLst>
            <pc:docMk/>
            <pc:sldMk cId="1152306362" sldId="312"/>
            <ac:spMk id="25" creationId="{0FAD6E99-8565-412A-9630-62DBBE99AE9B}"/>
          </ac:spMkLst>
        </pc:spChg>
        <pc:spChg chg="del mod topLvl">
          <ac:chgData name="Victorya Kaliy" userId="b38b191c-84c0-42c4-a17b-70bee457a8a9" providerId="ADAL" clId="{6F4B29DE-7DDD-4843-A13C-12737310D831}" dt="2021-06-14T04:17:29.603" v="197" actId="478"/>
          <ac:spMkLst>
            <pc:docMk/>
            <pc:sldMk cId="1152306362" sldId="312"/>
            <ac:spMk id="26" creationId="{C89F4861-7D8F-4178-A965-DE21DB318AA6}"/>
          </ac:spMkLst>
        </pc:spChg>
        <pc:spChg chg="mod">
          <ac:chgData name="Victorya Kaliy" userId="b38b191c-84c0-42c4-a17b-70bee457a8a9" providerId="ADAL" clId="{6F4B29DE-7DDD-4843-A13C-12737310D831}" dt="2021-06-14T04:13:31.721" v="148"/>
          <ac:spMkLst>
            <pc:docMk/>
            <pc:sldMk cId="1152306362" sldId="312"/>
            <ac:spMk id="28" creationId="{1797F4A2-B782-4360-A151-18053C379541}"/>
          </ac:spMkLst>
        </pc:spChg>
        <pc:spChg chg="mod">
          <ac:chgData name="Victorya Kaliy" userId="b38b191c-84c0-42c4-a17b-70bee457a8a9" providerId="ADAL" clId="{6F4B29DE-7DDD-4843-A13C-12737310D831}" dt="2021-06-14T04:15:41.952" v="193" actId="108"/>
          <ac:spMkLst>
            <pc:docMk/>
            <pc:sldMk cId="1152306362" sldId="312"/>
            <ac:spMk id="29" creationId="{4B82F19A-9D3E-43C2-9B60-66F539AAE90B}"/>
          </ac:spMkLst>
        </pc:spChg>
        <pc:grpChg chg="add del mod">
          <ac:chgData name="Victorya Kaliy" userId="b38b191c-84c0-42c4-a17b-70bee457a8a9" providerId="ADAL" clId="{6F4B29DE-7DDD-4843-A13C-12737310D831}" dt="2021-06-14T04:17:27.839" v="195" actId="478"/>
          <ac:grpSpMkLst>
            <pc:docMk/>
            <pc:sldMk cId="1152306362" sldId="312"/>
            <ac:grpSpMk id="24" creationId="{DB321FA7-1F4D-4112-A328-D336BAD69D84}"/>
          </ac:grpSpMkLst>
        </pc:grpChg>
        <pc:grpChg chg="add del mod">
          <ac:chgData name="Victorya Kaliy" userId="b38b191c-84c0-42c4-a17b-70bee457a8a9" providerId="ADAL" clId="{6F4B29DE-7DDD-4843-A13C-12737310D831}" dt="2021-06-14T04:17:28.538" v="196" actId="478"/>
          <ac:grpSpMkLst>
            <pc:docMk/>
            <pc:sldMk cId="1152306362" sldId="312"/>
            <ac:grpSpMk id="27" creationId="{7389367C-B637-447F-AFD3-D5C047A915FA}"/>
          </ac:grpSpMkLst>
        </pc:grpChg>
        <pc:graphicFrameChg chg="del">
          <ac:chgData name="Victorya Kaliy" userId="b38b191c-84c0-42c4-a17b-70bee457a8a9" providerId="ADAL" clId="{6F4B29DE-7DDD-4843-A13C-12737310D831}" dt="2021-06-14T04:10:06.353" v="107" actId="478"/>
          <ac:graphicFrameMkLst>
            <pc:docMk/>
            <pc:sldMk cId="1152306362" sldId="312"/>
            <ac:graphicFrameMk id="12" creationId="{391F1B11-A541-43C1-8E20-3D379FF7323E}"/>
          </ac:graphicFrameMkLst>
        </pc:graphicFrameChg>
        <pc:picChg chg="add mod">
          <ac:chgData name="Victorya Kaliy" userId="b38b191c-84c0-42c4-a17b-70bee457a8a9" providerId="ADAL" clId="{6F4B29DE-7DDD-4843-A13C-12737310D831}" dt="2021-06-14T04:10:45.934" v="110" actId="1076"/>
          <ac:picMkLst>
            <pc:docMk/>
            <pc:sldMk cId="1152306362" sldId="312"/>
            <ac:picMk id="8" creationId="{A07D64EA-B3D8-42E3-9B06-82AE8D9574FE}"/>
          </ac:picMkLst>
        </pc:picChg>
        <pc:picChg chg="del">
          <ac:chgData name="Victorya Kaliy" userId="b38b191c-84c0-42c4-a17b-70bee457a8a9" providerId="ADAL" clId="{6F4B29DE-7DDD-4843-A13C-12737310D831}" dt="2021-06-14T04:10:06.966" v="108" actId="478"/>
          <ac:picMkLst>
            <pc:docMk/>
            <pc:sldMk cId="1152306362" sldId="312"/>
            <ac:picMk id="9" creationId="{4B737DBE-34B7-4B39-96B3-E1E8973F7024}"/>
          </ac:picMkLst>
        </pc:picChg>
      </pc:sldChg>
      <pc:sldChg chg="add">
        <pc:chgData name="Victorya Kaliy" userId="b38b191c-84c0-42c4-a17b-70bee457a8a9" providerId="ADAL" clId="{6F4B29DE-7DDD-4843-A13C-12737310D831}" dt="2021-06-14T04:18:59.648" v="198"/>
        <pc:sldMkLst>
          <pc:docMk/>
          <pc:sldMk cId="1273174324" sldId="313"/>
        </pc:sldMkLst>
      </pc:sldChg>
    </pc:docChg>
  </pc:docChgLst>
  <pc:docChgLst>
    <pc:chgData name="Victorya Kaliy" userId="b38b191c-84c0-42c4-a17b-70bee457a8a9" providerId="ADAL" clId="{6E211424-A847-453C-8C7A-A64295B614DA}"/>
    <pc:docChg chg="modSld">
      <pc:chgData name="Victorya Kaliy" userId="b38b191c-84c0-42c4-a17b-70bee457a8a9" providerId="ADAL" clId="{6E211424-A847-453C-8C7A-A64295B614DA}" dt="2021-06-14T14:12:37.156" v="0" actId="14100"/>
      <pc:docMkLst>
        <pc:docMk/>
      </pc:docMkLst>
      <pc:sldChg chg="modSp mod">
        <pc:chgData name="Victorya Kaliy" userId="b38b191c-84c0-42c4-a17b-70bee457a8a9" providerId="ADAL" clId="{6E211424-A847-453C-8C7A-A64295B614DA}" dt="2021-06-14T14:12:37.156" v="0" actId="14100"/>
        <pc:sldMkLst>
          <pc:docMk/>
          <pc:sldMk cId="1121257429" sldId="306"/>
        </pc:sldMkLst>
        <pc:spChg chg="mod">
          <ac:chgData name="Victorya Kaliy" userId="b38b191c-84c0-42c4-a17b-70bee457a8a9" providerId="ADAL" clId="{6E211424-A847-453C-8C7A-A64295B614DA}" dt="2021-06-14T14:12:37.156" v="0" actId="14100"/>
          <ac:spMkLst>
            <pc:docMk/>
            <pc:sldMk cId="1121257429" sldId="306"/>
            <ac:spMk id="7" creationId="{AE4EBF88-BE55-48D3-9A96-9A017C04812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8C15735-50A1-4868-AE3E-EF16FA71AD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6AC7BD1-72C9-4E65-AFB7-8BCF7DF0F4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8368E-5B66-429C-A83A-D91CDCEADA58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FFFFDF-5C6F-44BD-ABCC-035A38A5AE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1A0437-EE55-4EB2-8A7E-0A69DB4805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CE7D6-AD7C-46C4-BAAF-B82F99BCD3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9001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E0567-FE28-445F-984E-A0BBEC7F583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DEB4C-D096-45C3-B5D4-E43C6E0E19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9043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6B3765-1535-41FB-A927-AAD2D1E85382}" type="slidenum">
              <a:rPr lang="ru-RU" noProof="1" dirty="0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994271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BY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642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BY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189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6B3765-1535-41FB-A927-AAD2D1E85382}" type="slidenum">
              <a:rPr lang="ru-RU" noProof="1" dirty="0" smtClean="0"/>
              <a:t>17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698255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BY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настоящее время НИС Республики Беларусь представляет собой совокупность законодательных, структурных и функциональных компонентов, обеспечивающих развитие инновационной деятельности в стране. Однако, несмотря на проведение в последние годы целенаправленной работы по сохранению и развитию научного, научно-технического и инновационного потенциалов республика располагает лишь отдельными фрагментами потенциально целостной НИС: научными и образовательными учреждениями, инновационно ориентированными производственными предприятиями и специализированными предприятиями инновационной инфраструктуры с различной степенью их инновационности.</a:t>
            </a:r>
            <a:endParaRPr lang="ru-BY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027955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BY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Технопарк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BY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коммерческая организация со среднесписочной численностью работников до 100 человек, целью которой является содействие развитию предпринимательства в научной, научно-технической, инновационной сферах и создание условий для осуществления юридическими лицами и индивидуальными предпринимателями, являющимися резидентами технопарка, инновационной деятельности от поиска (разработки) нововведения до его реализации.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BY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Центр трансфера технологий</a:t>
            </a:r>
            <a:r>
              <a:rPr lang="ru-BY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коммерческая организация со среднесписочной численностью работников до 100 человек, целью которой является обеспечение передачи инноваций из сферы их разработки в сферу практического использования.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BY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Венчурная организация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BY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коммерческая организация, создаваемая для осуществления инвестиционной деятельности в сфере создания и реализации инноваций, а также финансирования инновационных проектов.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BY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756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Динамика изменения состава и количества субъектов инновационной структуры</a:t>
            </a:r>
            <a:endParaRPr lang="ru-BY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2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территории РБ функционируют 14 Технопарков.</a:t>
            </a:r>
          </a:p>
          <a:p>
            <a:r>
              <a:rPr lang="ru-RU" dirty="0"/>
              <a:t>Карта размещения технопарков представлена на слайде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483147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Управление Национальной инновационной системой Республики Беларусь осуществляется Президентом Республики Беларусь, Советом Министров Республики Беларусь, республиканскими органами государственного управления, НАН Беларуси, иными государственными организациями, органами местного управления и самоуправления в пределах и в соответствии с их полномочиями.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BY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261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BY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53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BY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932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BY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2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D551-8C52-4D16-A7CE-F6C180E27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2ED77-AC19-454D-B4A1-424001E80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3B4ED-8F26-4E52-89E4-A97BA565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E1288-9223-48F9-9D26-1CDCA5D01CD9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E5DB4-95C3-453A-AEF4-4ADDD607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B722C-8F99-4811-9C7D-A6287D61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2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8FAB-EB97-450B-A523-7ED9087E3B61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8448-3B4B-4C0C-A530-0E4DE15C4E01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46C6A6A-4FEB-4036-8413-02EC9F7A3E4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84944" y="791215"/>
            <a:ext cx="2702210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22B40457-2272-4572-9F3E-263215956E8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21870" y="791215"/>
            <a:ext cx="2702210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4A14058A-41EF-4CAE-BEEA-F7C2E3C1D24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58797" y="791215"/>
            <a:ext cx="2702210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A17DE6BB-BE4B-4DE8-BF05-DB043D137DC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95724" y="791215"/>
            <a:ext cx="2702210" cy="4572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0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25DE-D273-4B3B-934A-CF9CE5DB2C52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CAFE9FA-7734-42BC-9AEE-E68FE1ED0B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131" y="2115212"/>
            <a:ext cx="4906963" cy="302999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16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EB3CED-F805-4729-9835-8B7D6650B7D4}"/>
              </a:ext>
            </a:extLst>
          </p:cNvPr>
          <p:cNvSpPr/>
          <p:nvPr userDrawn="1"/>
        </p:nvSpPr>
        <p:spPr>
          <a:xfrm>
            <a:off x="0" y="0"/>
            <a:ext cx="6100549" cy="6858000"/>
          </a:xfrm>
          <a:prstGeom prst="rect">
            <a:avLst/>
          </a:prstGeom>
          <a:solidFill>
            <a:srgbClr val="747F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DD3B-25D4-47CB-8106-DC0B6ADEF3F5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2B35636-89A9-40F0-93A8-0811FA3966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78674" y="1040606"/>
            <a:ext cx="2743200" cy="47767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8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4C3C-9419-441B-9F8C-E19F4A36616D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80DEC2-53B0-4E94-BFF8-ECF178F7A1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22668" y="1583354"/>
            <a:ext cx="5418138" cy="317976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C8C0BA7-52EB-4837-9186-5D8D48259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6142" y="1583354"/>
            <a:ext cx="5418138" cy="3179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99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08E82-0AD7-488F-879A-B2509162D600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BDA4B97-6931-4BEC-BAC1-5EDE97B92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46738" y="478169"/>
            <a:ext cx="3986213" cy="5691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78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F736-6446-4EF6-8BD3-1D9D52036490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70C64D9-30AC-4A2F-947B-54A76EB726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827" y="2374911"/>
            <a:ext cx="2194307" cy="2184378"/>
          </a:xfrm>
          <a:custGeom>
            <a:avLst/>
            <a:gdLst>
              <a:gd name="connsiteX0" fmla="*/ 1097154 w 2194307"/>
              <a:gd name="connsiteY0" fmla="*/ 0 h 2184378"/>
              <a:gd name="connsiteX1" fmla="*/ 1344013 w 2194307"/>
              <a:gd name="connsiteY1" fmla="*/ 101573 h 2184378"/>
              <a:gd name="connsiteX2" fmla="*/ 2092272 w 2194307"/>
              <a:gd name="connsiteY2" fmla="*/ 846447 h 2184378"/>
              <a:gd name="connsiteX3" fmla="*/ 2092272 w 2194307"/>
              <a:gd name="connsiteY3" fmla="*/ 1337932 h 2184378"/>
              <a:gd name="connsiteX4" fmla="*/ 1344013 w 2194307"/>
              <a:gd name="connsiteY4" fmla="*/ 2082805 h 2184378"/>
              <a:gd name="connsiteX5" fmla="*/ 850294 w 2194307"/>
              <a:gd name="connsiteY5" fmla="*/ 2082805 h 2184378"/>
              <a:gd name="connsiteX6" fmla="*/ 102035 w 2194307"/>
              <a:gd name="connsiteY6" fmla="*/ 1337932 h 2184378"/>
              <a:gd name="connsiteX7" fmla="*/ 102035 w 2194307"/>
              <a:gd name="connsiteY7" fmla="*/ 846447 h 2184378"/>
              <a:gd name="connsiteX8" fmla="*/ 850294 w 2194307"/>
              <a:gd name="connsiteY8" fmla="*/ 101573 h 2184378"/>
              <a:gd name="connsiteX9" fmla="*/ 1097154 w 2194307"/>
              <a:gd name="connsiteY9" fmla="*/ 0 h 218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07" h="2184378">
                <a:moveTo>
                  <a:pt x="1097154" y="0"/>
                </a:moveTo>
                <a:cubicBezTo>
                  <a:pt x="1186572" y="0"/>
                  <a:pt x="1275990" y="33858"/>
                  <a:pt x="1344013" y="101573"/>
                </a:cubicBezTo>
                <a:cubicBezTo>
                  <a:pt x="2092272" y="846447"/>
                  <a:pt x="2092272" y="846447"/>
                  <a:pt x="2092272" y="846447"/>
                </a:cubicBezTo>
                <a:cubicBezTo>
                  <a:pt x="2228319" y="981878"/>
                  <a:pt x="2228319" y="1202500"/>
                  <a:pt x="2092272" y="1337932"/>
                </a:cubicBezTo>
                <a:cubicBezTo>
                  <a:pt x="1344013" y="2082805"/>
                  <a:pt x="1344013" y="2082805"/>
                  <a:pt x="1344013" y="2082805"/>
                </a:cubicBezTo>
                <a:cubicBezTo>
                  <a:pt x="1207966" y="2218236"/>
                  <a:pt x="986341" y="2218236"/>
                  <a:pt x="850294" y="2082805"/>
                </a:cubicBezTo>
                <a:cubicBezTo>
                  <a:pt x="102035" y="1337932"/>
                  <a:pt x="102035" y="1337932"/>
                  <a:pt x="102035" y="1337932"/>
                </a:cubicBezTo>
                <a:cubicBezTo>
                  <a:pt x="-34012" y="1202500"/>
                  <a:pt x="-34012" y="981878"/>
                  <a:pt x="102035" y="846447"/>
                </a:cubicBezTo>
                <a:cubicBezTo>
                  <a:pt x="850294" y="101573"/>
                  <a:pt x="850294" y="101573"/>
                  <a:pt x="850294" y="101573"/>
                </a:cubicBezTo>
                <a:cubicBezTo>
                  <a:pt x="918318" y="33858"/>
                  <a:pt x="1007736" y="0"/>
                  <a:pt x="10971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5724220-3494-4F56-A441-DAE0B86ED0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0554" y="2374911"/>
            <a:ext cx="2194307" cy="2184378"/>
          </a:xfrm>
          <a:custGeom>
            <a:avLst/>
            <a:gdLst>
              <a:gd name="connsiteX0" fmla="*/ 1097154 w 2194307"/>
              <a:gd name="connsiteY0" fmla="*/ 0 h 2184378"/>
              <a:gd name="connsiteX1" fmla="*/ 1344013 w 2194307"/>
              <a:gd name="connsiteY1" fmla="*/ 101573 h 2184378"/>
              <a:gd name="connsiteX2" fmla="*/ 2092272 w 2194307"/>
              <a:gd name="connsiteY2" fmla="*/ 846447 h 2184378"/>
              <a:gd name="connsiteX3" fmla="*/ 2092272 w 2194307"/>
              <a:gd name="connsiteY3" fmla="*/ 1337932 h 2184378"/>
              <a:gd name="connsiteX4" fmla="*/ 1344013 w 2194307"/>
              <a:gd name="connsiteY4" fmla="*/ 2082805 h 2184378"/>
              <a:gd name="connsiteX5" fmla="*/ 850294 w 2194307"/>
              <a:gd name="connsiteY5" fmla="*/ 2082805 h 2184378"/>
              <a:gd name="connsiteX6" fmla="*/ 102035 w 2194307"/>
              <a:gd name="connsiteY6" fmla="*/ 1337932 h 2184378"/>
              <a:gd name="connsiteX7" fmla="*/ 102035 w 2194307"/>
              <a:gd name="connsiteY7" fmla="*/ 846447 h 2184378"/>
              <a:gd name="connsiteX8" fmla="*/ 850294 w 2194307"/>
              <a:gd name="connsiteY8" fmla="*/ 101573 h 2184378"/>
              <a:gd name="connsiteX9" fmla="*/ 1097154 w 2194307"/>
              <a:gd name="connsiteY9" fmla="*/ 0 h 218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07" h="2184378">
                <a:moveTo>
                  <a:pt x="1097154" y="0"/>
                </a:moveTo>
                <a:cubicBezTo>
                  <a:pt x="1186572" y="0"/>
                  <a:pt x="1275990" y="33858"/>
                  <a:pt x="1344013" y="101573"/>
                </a:cubicBezTo>
                <a:cubicBezTo>
                  <a:pt x="2092272" y="846447"/>
                  <a:pt x="2092272" y="846447"/>
                  <a:pt x="2092272" y="846447"/>
                </a:cubicBezTo>
                <a:cubicBezTo>
                  <a:pt x="2228319" y="981878"/>
                  <a:pt x="2228319" y="1202500"/>
                  <a:pt x="2092272" y="1337932"/>
                </a:cubicBezTo>
                <a:cubicBezTo>
                  <a:pt x="1344013" y="2082805"/>
                  <a:pt x="1344013" y="2082805"/>
                  <a:pt x="1344013" y="2082805"/>
                </a:cubicBezTo>
                <a:cubicBezTo>
                  <a:pt x="1207966" y="2218236"/>
                  <a:pt x="986341" y="2218236"/>
                  <a:pt x="850294" y="2082805"/>
                </a:cubicBezTo>
                <a:cubicBezTo>
                  <a:pt x="102035" y="1337932"/>
                  <a:pt x="102035" y="1337932"/>
                  <a:pt x="102035" y="1337932"/>
                </a:cubicBezTo>
                <a:cubicBezTo>
                  <a:pt x="-34012" y="1202500"/>
                  <a:pt x="-34012" y="981878"/>
                  <a:pt x="102035" y="846447"/>
                </a:cubicBezTo>
                <a:cubicBezTo>
                  <a:pt x="850294" y="101573"/>
                  <a:pt x="850294" y="101573"/>
                  <a:pt x="850294" y="101573"/>
                </a:cubicBezTo>
                <a:cubicBezTo>
                  <a:pt x="918318" y="33858"/>
                  <a:pt x="1007736" y="0"/>
                  <a:pt x="10971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C22260-9D65-411A-ABFC-D85FC372C8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55281" y="2374911"/>
            <a:ext cx="2194307" cy="2184378"/>
          </a:xfrm>
          <a:custGeom>
            <a:avLst/>
            <a:gdLst>
              <a:gd name="connsiteX0" fmla="*/ 1097154 w 2194307"/>
              <a:gd name="connsiteY0" fmla="*/ 0 h 2184378"/>
              <a:gd name="connsiteX1" fmla="*/ 1344013 w 2194307"/>
              <a:gd name="connsiteY1" fmla="*/ 101573 h 2184378"/>
              <a:gd name="connsiteX2" fmla="*/ 2092272 w 2194307"/>
              <a:gd name="connsiteY2" fmla="*/ 846447 h 2184378"/>
              <a:gd name="connsiteX3" fmla="*/ 2092272 w 2194307"/>
              <a:gd name="connsiteY3" fmla="*/ 1337932 h 2184378"/>
              <a:gd name="connsiteX4" fmla="*/ 1344013 w 2194307"/>
              <a:gd name="connsiteY4" fmla="*/ 2082805 h 2184378"/>
              <a:gd name="connsiteX5" fmla="*/ 850294 w 2194307"/>
              <a:gd name="connsiteY5" fmla="*/ 2082805 h 2184378"/>
              <a:gd name="connsiteX6" fmla="*/ 102035 w 2194307"/>
              <a:gd name="connsiteY6" fmla="*/ 1337932 h 2184378"/>
              <a:gd name="connsiteX7" fmla="*/ 102035 w 2194307"/>
              <a:gd name="connsiteY7" fmla="*/ 846447 h 2184378"/>
              <a:gd name="connsiteX8" fmla="*/ 850294 w 2194307"/>
              <a:gd name="connsiteY8" fmla="*/ 101573 h 2184378"/>
              <a:gd name="connsiteX9" fmla="*/ 1097154 w 2194307"/>
              <a:gd name="connsiteY9" fmla="*/ 0 h 218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07" h="2184378">
                <a:moveTo>
                  <a:pt x="1097154" y="0"/>
                </a:moveTo>
                <a:cubicBezTo>
                  <a:pt x="1186572" y="0"/>
                  <a:pt x="1275990" y="33858"/>
                  <a:pt x="1344013" y="101573"/>
                </a:cubicBezTo>
                <a:cubicBezTo>
                  <a:pt x="2092272" y="846447"/>
                  <a:pt x="2092272" y="846447"/>
                  <a:pt x="2092272" y="846447"/>
                </a:cubicBezTo>
                <a:cubicBezTo>
                  <a:pt x="2228319" y="981878"/>
                  <a:pt x="2228319" y="1202500"/>
                  <a:pt x="2092272" y="1337932"/>
                </a:cubicBezTo>
                <a:cubicBezTo>
                  <a:pt x="1344013" y="2082805"/>
                  <a:pt x="1344013" y="2082805"/>
                  <a:pt x="1344013" y="2082805"/>
                </a:cubicBezTo>
                <a:cubicBezTo>
                  <a:pt x="1207966" y="2218236"/>
                  <a:pt x="986341" y="2218236"/>
                  <a:pt x="850294" y="2082805"/>
                </a:cubicBezTo>
                <a:cubicBezTo>
                  <a:pt x="102035" y="1337932"/>
                  <a:pt x="102035" y="1337932"/>
                  <a:pt x="102035" y="1337932"/>
                </a:cubicBezTo>
                <a:cubicBezTo>
                  <a:pt x="-34012" y="1202500"/>
                  <a:pt x="-34012" y="981878"/>
                  <a:pt x="102035" y="846447"/>
                </a:cubicBezTo>
                <a:cubicBezTo>
                  <a:pt x="850294" y="101573"/>
                  <a:pt x="850294" y="101573"/>
                  <a:pt x="850294" y="101573"/>
                </a:cubicBezTo>
                <a:cubicBezTo>
                  <a:pt x="918318" y="33858"/>
                  <a:pt x="1007736" y="0"/>
                  <a:pt x="10971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7613303-A5FA-488F-92ED-AC9F162E600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80009" y="2374911"/>
            <a:ext cx="2194307" cy="2184378"/>
          </a:xfrm>
          <a:custGeom>
            <a:avLst/>
            <a:gdLst>
              <a:gd name="connsiteX0" fmla="*/ 1097154 w 2194307"/>
              <a:gd name="connsiteY0" fmla="*/ 0 h 2184378"/>
              <a:gd name="connsiteX1" fmla="*/ 1344013 w 2194307"/>
              <a:gd name="connsiteY1" fmla="*/ 101573 h 2184378"/>
              <a:gd name="connsiteX2" fmla="*/ 2092272 w 2194307"/>
              <a:gd name="connsiteY2" fmla="*/ 846447 h 2184378"/>
              <a:gd name="connsiteX3" fmla="*/ 2092272 w 2194307"/>
              <a:gd name="connsiteY3" fmla="*/ 1337932 h 2184378"/>
              <a:gd name="connsiteX4" fmla="*/ 1344013 w 2194307"/>
              <a:gd name="connsiteY4" fmla="*/ 2082805 h 2184378"/>
              <a:gd name="connsiteX5" fmla="*/ 850294 w 2194307"/>
              <a:gd name="connsiteY5" fmla="*/ 2082805 h 2184378"/>
              <a:gd name="connsiteX6" fmla="*/ 102035 w 2194307"/>
              <a:gd name="connsiteY6" fmla="*/ 1337932 h 2184378"/>
              <a:gd name="connsiteX7" fmla="*/ 102035 w 2194307"/>
              <a:gd name="connsiteY7" fmla="*/ 846447 h 2184378"/>
              <a:gd name="connsiteX8" fmla="*/ 850294 w 2194307"/>
              <a:gd name="connsiteY8" fmla="*/ 101573 h 2184378"/>
              <a:gd name="connsiteX9" fmla="*/ 1097154 w 2194307"/>
              <a:gd name="connsiteY9" fmla="*/ 0 h 2184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94307" h="2184378">
                <a:moveTo>
                  <a:pt x="1097154" y="0"/>
                </a:moveTo>
                <a:cubicBezTo>
                  <a:pt x="1186572" y="0"/>
                  <a:pt x="1275989" y="33858"/>
                  <a:pt x="1344013" y="101573"/>
                </a:cubicBezTo>
                <a:cubicBezTo>
                  <a:pt x="2092272" y="846447"/>
                  <a:pt x="2092272" y="846447"/>
                  <a:pt x="2092272" y="846447"/>
                </a:cubicBezTo>
                <a:cubicBezTo>
                  <a:pt x="2228319" y="981878"/>
                  <a:pt x="2228319" y="1202500"/>
                  <a:pt x="2092272" y="1337932"/>
                </a:cubicBezTo>
                <a:cubicBezTo>
                  <a:pt x="1344013" y="2082805"/>
                  <a:pt x="1344013" y="2082805"/>
                  <a:pt x="1344013" y="2082805"/>
                </a:cubicBezTo>
                <a:cubicBezTo>
                  <a:pt x="1207966" y="2218236"/>
                  <a:pt x="986341" y="2218236"/>
                  <a:pt x="850294" y="2082805"/>
                </a:cubicBezTo>
                <a:cubicBezTo>
                  <a:pt x="102035" y="1337932"/>
                  <a:pt x="102035" y="1337932"/>
                  <a:pt x="102035" y="1337932"/>
                </a:cubicBezTo>
                <a:cubicBezTo>
                  <a:pt x="-34012" y="1202500"/>
                  <a:pt x="-34012" y="981878"/>
                  <a:pt x="102035" y="846447"/>
                </a:cubicBezTo>
                <a:cubicBezTo>
                  <a:pt x="850294" y="101573"/>
                  <a:pt x="850294" y="101573"/>
                  <a:pt x="850294" y="101573"/>
                </a:cubicBezTo>
                <a:cubicBezTo>
                  <a:pt x="918318" y="33858"/>
                  <a:pt x="1007736" y="0"/>
                  <a:pt x="10971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70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46E8-D285-4194-BEAA-DDBD92E4233F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FD33BD4-34CB-4E59-B51D-505C71AFD58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1968" y="2301888"/>
            <a:ext cx="2070924" cy="2070924"/>
          </a:xfrm>
          <a:custGeom>
            <a:avLst/>
            <a:gdLst>
              <a:gd name="connsiteX0" fmla="*/ 1035462 w 2070924"/>
              <a:gd name="connsiteY0" fmla="*/ 0 h 2070924"/>
              <a:gd name="connsiteX1" fmla="*/ 2070924 w 2070924"/>
              <a:gd name="connsiteY1" fmla="*/ 1035462 h 2070924"/>
              <a:gd name="connsiteX2" fmla="*/ 1035462 w 2070924"/>
              <a:gd name="connsiteY2" fmla="*/ 2070924 h 2070924"/>
              <a:gd name="connsiteX3" fmla="*/ 0 w 2070924"/>
              <a:gd name="connsiteY3" fmla="*/ 1035462 h 2070924"/>
              <a:gd name="connsiteX4" fmla="*/ 1035462 w 2070924"/>
              <a:gd name="connsiteY4" fmla="*/ 0 h 207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0924" h="2070924">
                <a:moveTo>
                  <a:pt x="1035462" y="0"/>
                </a:moveTo>
                <a:cubicBezTo>
                  <a:pt x="1607332" y="0"/>
                  <a:pt x="2070924" y="463592"/>
                  <a:pt x="2070924" y="1035462"/>
                </a:cubicBezTo>
                <a:cubicBezTo>
                  <a:pt x="2070924" y="1607332"/>
                  <a:pt x="1607332" y="2070924"/>
                  <a:pt x="1035462" y="2070924"/>
                </a:cubicBezTo>
                <a:cubicBezTo>
                  <a:pt x="463592" y="2070924"/>
                  <a:pt x="0" y="1607332"/>
                  <a:pt x="0" y="1035462"/>
                </a:cubicBezTo>
                <a:cubicBezTo>
                  <a:pt x="0" y="463592"/>
                  <a:pt x="463592" y="0"/>
                  <a:pt x="10354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0B93AE5-0025-4416-8177-B2B3CEEA630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80721" y="2301888"/>
            <a:ext cx="2070924" cy="2070924"/>
          </a:xfrm>
          <a:custGeom>
            <a:avLst/>
            <a:gdLst>
              <a:gd name="connsiteX0" fmla="*/ 1035462 w 2070924"/>
              <a:gd name="connsiteY0" fmla="*/ 0 h 2070924"/>
              <a:gd name="connsiteX1" fmla="*/ 2070924 w 2070924"/>
              <a:gd name="connsiteY1" fmla="*/ 1035462 h 2070924"/>
              <a:gd name="connsiteX2" fmla="*/ 1035462 w 2070924"/>
              <a:gd name="connsiteY2" fmla="*/ 2070924 h 2070924"/>
              <a:gd name="connsiteX3" fmla="*/ 0 w 2070924"/>
              <a:gd name="connsiteY3" fmla="*/ 1035462 h 2070924"/>
              <a:gd name="connsiteX4" fmla="*/ 1035462 w 2070924"/>
              <a:gd name="connsiteY4" fmla="*/ 0 h 207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0924" h="2070924">
                <a:moveTo>
                  <a:pt x="1035462" y="0"/>
                </a:moveTo>
                <a:cubicBezTo>
                  <a:pt x="1607332" y="0"/>
                  <a:pt x="2070924" y="463592"/>
                  <a:pt x="2070924" y="1035462"/>
                </a:cubicBezTo>
                <a:cubicBezTo>
                  <a:pt x="2070924" y="1607332"/>
                  <a:pt x="1607332" y="2070924"/>
                  <a:pt x="1035462" y="2070924"/>
                </a:cubicBezTo>
                <a:cubicBezTo>
                  <a:pt x="463592" y="2070924"/>
                  <a:pt x="0" y="1607332"/>
                  <a:pt x="0" y="1035462"/>
                </a:cubicBezTo>
                <a:cubicBezTo>
                  <a:pt x="0" y="463592"/>
                  <a:pt x="463592" y="0"/>
                  <a:pt x="10354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CB71175-A556-492B-AC91-61D3069381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49474" y="2301886"/>
            <a:ext cx="2070924" cy="2070924"/>
          </a:xfrm>
          <a:custGeom>
            <a:avLst/>
            <a:gdLst>
              <a:gd name="connsiteX0" fmla="*/ 1035462 w 2070924"/>
              <a:gd name="connsiteY0" fmla="*/ 0 h 2070924"/>
              <a:gd name="connsiteX1" fmla="*/ 2070924 w 2070924"/>
              <a:gd name="connsiteY1" fmla="*/ 1035462 h 2070924"/>
              <a:gd name="connsiteX2" fmla="*/ 1035462 w 2070924"/>
              <a:gd name="connsiteY2" fmla="*/ 2070924 h 2070924"/>
              <a:gd name="connsiteX3" fmla="*/ 0 w 2070924"/>
              <a:gd name="connsiteY3" fmla="*/ 1035462 h 2070924"/>
              <a:gd name="connsiteX4" fmla="*/ 1035462 w 2070924"/>
              <a:gd name="connsiteY4" fmla="*/ 0 h 207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0924" h="2070924">
                <a:moveTo>
                  <a:pt x="1035462" y="0"/>
                </a:moveTo>
                <a:cubicBezTo>
                  <a:pt x="1607332" y="0"/>
                  <a:pt x="2070924" y="463592"/>
                  <a:pt x="2070924" y="1035462"/>
                </a:cubicBezTo>
                <a:cubicBezTo>
                  <a:pt x="2070924" y="1607332"/>
                  <a:pt x="1607332" y="2070924"/>
                  <a:pt x="1035462" y="2070924"/>
                </a:cubicBezTo>
                <a:cubicBezTo>
                  <a:pt x="463592" y="2070924"/>
                  <a:pt x="0" y="1607332"/>
                  <a:pt x="0" y="1035462"/>
                </a:cubicBezTo>
                <a:cubicBezTo>
                  <a:pt x="0" y="463592"/>
                  <a:pt x="463592" y="0"/>
                  <a:pt x="103546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23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B525-7D52-457E-BD36-6618FA9E556E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BFFE25E-7FF2-4CCF-B590-E0D6CC57C82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3175"/>
            <a:ext cx="12190413" cy="3892550"/>
          </a:xfrm>
          <a:custGeom>
            <a:avLst/>
            <a:gdLst>
              <a:gd name="connsiteX0" fmla="*/ 0 w 12190413"/>
              <a:gd name="connsiteY0" fmla="*/ 0 h 3892550"/>
              <a:gd name="connsiteX1" fmla="*/ 12190413 w 12190413"/>
              <a:gd name="connsiteY1" fmla="*/ 0 h 3892550"/>
              <a:gd name="connsiteX2" fmla="*/ 12190413 w 12190413"/>
              <a:gd name="connsiteY2" fmla="*/ 3407370 h 3892550"/>
              <a:gd name="connsiteX3" fmla="*/ 9353533 w 12190413"/>
              <a:gd name="connsiteY3" fmla="*/ 2722193 h 3892550"/>
              <a:gd name="connsiteX4" fmla="*/ 4511530 w 12190413"/>
              <a:gd name="connsiteY4" fmla="*/ 3892550 h 3892550"/>
              <a:gd name="connsiteX5" fmla="*/ 0 w 12190413"/>
              <a:gd name="connsiteY5" fmla="*/ 3003671 h 389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0413" h="3892550">
                <a:moveTo>
                  <a:pt x="0" y="0"/>
                </a:moveTo>
                <a:cubicBezTo>
                  <a:pt x="0" y="0"/>
                  <a:pt x="0" y="0"/>
                  <a:pt x="12190413" y="0"/>
                </a:cubicBezTo>
                <a:cubicBezTo>
                  <a:pt x="12190413" y="0"/>
                  <a:pt x="12190413" y="0"/>
                  <a:pt x="12190413" y="3407370"/>
                </a:cubicBezTo>
                <a:cubicBezTo>
                  <a:pt x="12190413" y="3407370"/>
                  <a:pt x="11224983" y="2722193"/>
                  <a:pt x="9353533" y="2722193"/>
                </a:cubicBezTo>
                <a:cubicBezTo>
                  <a:pt x="7482084" y="2722193"/>
                  <a:pt x="6026513" y="3892550"/>
                  <a:pt x="4511530" y="3892550"/>
                </a:cubicBezTo>
                <a:cubicBezTo>
                  <a:pt x="2996547" y="3892550"/>
                  <a:pt x="0" y="3003671"/>
                  <a:pt x="0" y="300367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3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220C-FFF7-41B3-84B0-E5696A205478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E4B95C-7521-4408-839E-4828C476E7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610332" cy="6865970"/>
          </a:xfrm>
          <a:custGeom>
            <a:avLst/>
            <a:gdLst>
              <a:gd name="connsiteX0" fmla="*/ 0 w 5610332"/>
              <a:gd name="connsiteY0" fmla="*/ 0 h 6865970"/>
              <a:gd name="connsiteX1" fmla="*/ 5382594 w 5610332"/>
              <a:gd name="connsiteY1" fmla="*/ 0 h 6865970"/>
              <a:gd name="connsiteX2" fmla="*/ 2831957 w 5610332"/>
              <a:gd name="connsiteY2" fmla="*/ 6865970 h 6865970"/>
              <a:gd name="connsiteX3" fmla="*/ 0 w 5610332"/>
              <a:gd name="connsiteY3" fmla="*/ 6865970 h 6865970"/>
              <a:gd name="connsiteX4" fmla="*/ 0 w 5610332"/>
              <a:gd name="connsiteY4" fmla="*/ 0 h 6865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0332" h="6865970">
                <a:moveTo>
                  <a:pt x="0" y="0"/>
                </a:moveTo>
                <a:cubicBezTo>
                  <a:pt x="0" y="0"/>
                  <a:pt x="0" y="0"/>
                  <a:pt x="5382594" y="0"/>
                </a:cubicBezTo>
                <a:cubicBezTo>
                  <a:pt x="6552886" y="3080166"/>
                  <a:pt x="2831957" y="6865970"/>
                  <a:pt x="2831957" y="6865970"/>
                </a:cubicBezTo>
                <a:lnTo>
                  <a:pt x="0" y="6865970"/>
                </a:lnTo>
                <a:cubicBezTo>
                  <a:pt x="0" y="6865970"/>
                  <a:pt x="0" y="6865970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1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7E5F-13D0-442B-B035-71EA60BC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8D1E2-9C8C-4C23-9CFB-A7248A7F7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0BEE4-AF85-43AE-8B6B-9FE48CBD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F5B2-5B78-426C-B24E-DFE58B11102B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3F841-F4FC-4501-B7A5-9780DA81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861ED-4C05-4137-9BBB-BA7E973F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90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B0A4-493E-4E39-9108-CB45ECAF97A2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D57AF42-93C3-48D2-9E69-31EC2ECD63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106037"/>
            <a:ext cx="4401886" cy="4722126"/>
          </a:xfrm>
          <a:custGeom>
            <a:avLst/>
            <a:gdLst>
              <a:gd name="connsiteX0" fmla="*/ 2040823 w 4401886"/>
              <a:gd name="connsiteY0" fmla="*/ 0 h 4722126"/>
              <a:gd name="connsiteX1" fmla="*/ 4401886 w 4401886"/>
              <a:gd name="connsiteY1" fmla="*/ 2361063 h 4722126"/>
              <a:gd name="connsiteX2" fmla="*/ 2040823 w 4401886"/>
              <a:gd name="connsiteY2" fmla="*/ 4722126 h 4722126"/>
              <a:gd name="connsiteX3" fmla="*/ 82993 w 4401886"/>
              <a:gd name="connsiteY3" fmla="*/ 3681156 h 4722126"/>
              <a:gd name="connsiteX4" fmla="*/ 0 w 4401886"/>
              <a:gd name="connsiteY4" fmla="*/ 3544546 h 4722126"/>
              <a:gd name="connsiteX5" fmla="*/ 0 w 4401886"/>
              <a:gd name="connsiteY5" fmla="*/ 1177580 h 4722126"/>
              <a:gd name="connsiteX6" fmla="*/ 82993 w 4401886"/>
              <a:gd name="connsiteY6" fmla="*/ 1040970 h 4722126"/>
              <a:gd name="connsiteX7" fmla="*/ 2040823 w 4401886"/>
              <a:gd name="connsiteY7" fmla="*/ 0 h 4722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1886" h="4722126">
                <a:moveTo>
                  <a:pt x="2040823" y="0"/>
                </a:moveTo>
                <a:cubicBezTo>
                  <a:pt x="3344802" y="0"/>
                  <a:pt x="4401886" y="1057084"/>
                  <a:pt x="4401886" y="2361063"/>
                </a:cubicBezTo>
                <a:cubicBezTo>
                  <a:pt x="4401886" y="3665042"/>
                  <a:pt x="3344802" y="4722126"/>
                  <a:pt x="2040823" y="4722126"/>
                </a:cubicBezTo>
                <a:cubicBezTo>
                  <a:pt x="1225836" y="4722126"/>
                  <a:pt x="507293" y="4309203"/>
                  <a:pt x="82993" y="3681156"/>
                </a:cubicBezTo>
                <a:lnTo>
                  <a:pt x="0" y="3544546"/>
                </a:lnTo>
                <a:lnTo>
                  <a:pt x="0" y="1177580"/>
                </a:lnTo>
                <a:lnTo>
                  <a:pt x="82993" y="1040970"/>
                </a:lnTo>
                <a:cubicBezTo>
                  <a:pt x="507293" y="412924"/>
                  <a:pt x="1225836" y="0"/>
                  <a:pt x="204082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30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83C48-2218-4C81-A681-066F0168463A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0B4C35A-A4ED-43D4-A323-3337CBFC89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64287" y="-1"/>
            <a:ext cx="4027712" cy="6858000"/>
          </a:xfrm>
          <a:custGeom>
            <a:avLst/>
            <a:gdLst>
              <a:gd name="connsiteX0" fmla="*/ 1095236 w 4027712"/>
              <a:gd name="connsiteY0" fmla="*/ 0 h 6858000"/>
              <a:gd name="connsiteX1" fmla="*/ 4027712 w 4027712"/>
              <a:gd name="connsiteY1" fmla="*/ 0 h 6858000"/>
              <a:gd name="connsiteX2" fmla="*/ 4027712 w 4027712"/>
              <a:gd name="connsiteY2" fmla="*/ 6858000 h 6858000"/>
              <a:gd name="connsiteX3" fmla="*/ 1041049 w 4027712"/>
              <a:gd name="connsiteY3" fmla="*/ 6858000 h 6858000"/>
              <a:gd name="connsiteX4" fmla="*/ 1031804 w 4027712"/>
              <a:gd name="connsiteY4" fmla="*/ 6845000 h 6858000"/>
              <a:gd name="connsiteX5" fmla="*/ 0 w 4027712"/>
              <a:gd name="connsiteY5" fmla="*/ 3467100 h 6858000"/>
              <a:gd name="connsiteX6" fmla="*/ 1031804 w 4027712"/>
              <a:gd name="connsiteY6" fmla="*/ 892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7712" h="6858000">
                <a:moveTo>
                  <a:pt x="1095236" y="0"/>
                </a:moveTo>
                <a:lnTo>
                  <a:pt x="4027712" y="0"/>
                </a:lnTo>
                <a:lnTo>
                  <a:pt x="4027712" y="6858000"/>
                </a:lnTo>
                <a:lnTo>
                  <a:pt x="1041049" y="6858000"/>
                </a:lnTo>
                <a:lnTo>
                  <a:pt x="1031804" y="6845000"/>
                </a:lnTo>
                <a:cubicBezTo>
                  <a:pt x="380376" y="5880759"/>
                  <a:pt x="0" y="4718351"/>
                  <a:pt x="0" y="3467100"/>
                </a:cubicBezTo>
                <a:cubicBezTo>
                  <a:pt x="0" y="2215850"/>
                  <a:pt x="380376" y="1053441"/>
                  <a:pt x="1031804" y="8920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26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FED3-F5FA-45D8-8993-878CC1A44E26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13A70E-B67B-430F-9D9A-6B643A1B63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065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202E4-094B-4F8C-AC23-B43F595E1A48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88EE6-E408-493B-802E-D833E908EC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29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C020D-B061-494B-B6F8-4D0FE1945633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88EE6-E408-493B-802E-D833E908EC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66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9E1C-3B04-4550-A2E0-B16694BCBCA3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88EE6-E408-493B-802E-D833E908EC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E370122C-B0C9-4A95-86FE-36B1A20CAB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04787" y="-3176"/>
            <a:ext cx="11990388" cy="3865492"/>
          </a:xfrm>
          <a:custGeom>
            <a:avLst/>
            <a:gdLst>
              <a:gd name="connsiteX0" fmla="*/ 5534025 w 11990388"/>
              <a:gd name="connsiteY0" fmla="*/ 1 h 3865492"/>
              <a:gd name="connsiteX1" fmla="*/ 11990388 w 11990388"/>
              <a:gd name="connsiteY1" fmla="*/ 1 h 3865492"/>
              <a:gd name="connsiteX2" fmla="*/ 11990388 w 11990388"/>
              <a:gd name="connsiteY2" fmla="*/ 1812492 h 3865492"/>
              <a:gd name="connsiteX3" fmla="*/ 10281570 w 11990388"/>
              <a:gd name="connsiteY3" fmla="*/ 1812492 h 3865492"/>
              <a:gd name="connsiteX4" fmla="*/ 7005095 w 11990388"/>
              <a:gd name="connsiteY4" fmla="*/ 3039972 h 3865492"/>
              <a:gd name="connsiteX5" fmla="*/ 5534025 w 11990388"/>
              <a:gd name="connsiteY5" fmla="*/ 2569874 h 3865492"/>
              <a:gd name="connsiteX6" fmla="*/ 5534025 w 11990388"/>
              <a:gd name="connsiteY6" fmla="*/ 1 h 3865492"/>
              <a:gd name="connsiteX7" fmla="*/ 1381125 w 11990388"/>
              <a:gd name="connsiteY7" fmla="*/ 1 h 3865492"/>
              <a:gd name="connsiteX8" fmla="*/ 2451100 w 11990388"/>
              <a:gd name="connsiteY8" fmla="*/ 1 h 3865492"/>
              <a:gd name="connsiteX9" fmla="*/ 2451100 w 11990388"/>
              <a:gd name="connsiteY9" fmla="*/ 3489390 h 3865492"/>
              <a:gd name="connsiteX10" fmla="*/ 1916113 w 11990388"/>
              <a:gd name="connsiteY10" fmla="*/ 3865492 h 3865492"/>
              <a:gd name="connsiteX11" fmla="*/ 1381125 w 11990388"/>
              <a:gd name="connsiteY11" fmla="*/ 3489390 h 3865492"/>
              <a:gd name="connsiteX12" fmla="*/ 1381125 w 11990388"/>
              <a:gd name="connsiteY12" fmla="*/ 1 h 3865492"/>
              <a:gd name="connsiteX13" fmla="*/ 4141787 w 11990388"/>
              <a:gd name="connsiteY13" fmla="*/ 0 h 3865492"/>
              <a:gd name="connsiteX14" fmla="*/ 5211762 w 11990388"/>
              <a:gd name="connsiteY14" fmla="*/ 0 h 3865492"/>
              <a:gd name="connsiteX15" fmla="*/ 5211762 w 11990388"/>
              <a:gd name="connsiteY15" fmla="*/ 3248622 h 3865492"/>
              <a:gd name="connsiteX16" fmla="*/ 4676776 w 11990388"/>
              <a:gd name="connsiteY16" fmla="*/ 3624668 h 3865492"/>
              <a:gd name="connsiteX17" fmla="*/ 4141787 w 11990388"/>
              <a:gd name="connsiteY17" fmla="*/ 3248622 h 3865492"/>
              <a:gd name="connsiteX18" fmla="*/ 4141787 w 11990388"/>
              <a:gd name="connsiteY18" fmla="*/ 0 h 3865492"/>
              <a:gd name="connsiteX19" fmla="*/ 2759075 w 11990388"/>
              <a:gd name="connsiteY19" fmla="*/ 0 h 3865492"/>
              <a:gd name="connsiteX20" fmla="*/ 3829051 w 11990388"/>
              <a:gd name="connsiteY20" fmla="*/ 0 h 3865492"/>
              <a:gd name="connsiteX21" fmla="*/ 3829051 w 11990388"/>
              <a:gd name="connsiteY21" fmla="*/ 2840941 h 3865492"/>
              <a:gd name="connsiteX22" fmla="*/ 3297778 w 11990388"/>
              <a:gd name="connsiteY22" fmla="*/ 3216948 h 3865492"/>
              <a:gd name="connsiteX23" fmla="*/ 3294064 w 11990388"/>
              <a:gd name="connsiteY23" fmla="*/ 3216948 h 3865492"/>
              <a:gd name="connsiteX24" fmla="*/ 2759075 w 11990388"/>
              <a:gd name="connsiteY24" fmla="*/ 2840941 h 3865492"/>
              <a:gd name="connsiteX25" fmla="*/ 2759075 w 11990388"/>
              <a:gd name="connsiteY25" fmla="*/ 0 h 3865492"/>
              <a:gd name="connsiteX26" fmla="*/ 0 w 11990388"/>
              <a:gd name="connsiteY26" fmla="*/ 0 h 3865492"/>
              <a:gd name="connsiteX27" fmla="*/ 1069975 w 11990388"/>
              <a:gd name="connsiteY27" fmla="*/ 0 h 3865492"/>
              <a:gd name="connsiteX28" fmla="*/ 1069975 w 11990388"/>
              <a:gd name="connsiteY28" fmla="*/ 2496964 h 3865492"/>
              <a:gd name="connsiteX29" fmla="*/ 534988 w 11990388"/>
              <a:gd name="connsiteY29" fmla="*/ 2873076 h 3865492"/>
              <a:gd name="connsiteX30" fmla="*/ 0 w 11990388"/>
              <a:gd name="connsiteY30" fmla="*/ 2496964 h 3865492"/>
              <a:gd name="connsiteX31" fmla="*/ 0 w 11990388"/>
              <a:gd name="connsiteY31" fmla="*/ 0 h 386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990388" h="3865492">
                <a:moveTo>
                  <a:pt x="5534025" y="1"/>
                </a:moveTo>
                <a:lnTo>
                  <a:pt x="11990388" y="1"/>
                </a:lnTo>
                <a:cubicBezTo>
                  <a:pt x="11990388" y="1"/>
                  <a:pt x="11990388" y="1"/>
                  <a:pt x="11990388" y="1812492"/>
                </a:cubicBezTo>
                <a:cubicBezTo>
                  <a:pt x="11990388" y="1812492"/>
                  <a:pt x="11552039" y="1812492"/>
                  <a:pt x="10281570" y="1812492"/>
                </a:cubicBezTo>
                <a:cubicBezTo>
                  <a:pt x="9011100" y="1812492"/>
                  <a:pt x="8119542" y="3039972"/>
                  <a:pt x="7005095" y="3039972"/>
                </a:cubicBezTo>
                <a:cubicBezTo>
                  <a:pt x="5890648" y="3039972"/>
                  <a:pt x="5534025" y="2569874"/>
                  <a:pt x="5534025" y="2569874"/>
                </a:cubicBezTo>
                <a:cubicBezTo>
                  <a:pt x="5534025" y="2569874"/>
                  <a:pt x="5534025" y="2569874"/>
                  <a:pt x="5534025" y="1"/>
                </a:cubicBezTo>
                <a:close/>
                <a:moveTo>
                  <a:pt x="1381125" y="1"/>
                </a:moveTo>
                <a:cubicBezTo>
                  <a:pt x="2451100" y="1"/>
                  <a:pt x="2451100" y="1"/>
                  <a:pt x="2451100" y="1"/>
                </a:cubicBezTo>
                <a:cubicBezTo>
                  <a:pt x="2451100" y="3489390"/>
                  <a:pt x="2451100" y="3489390"/>
                  <a:pt x="2451100" y="3489390"/>
                </a:cubicBezTo>
                <a:cubicBezTo>
                  <a:pt x="2451100" y="3698336"/>
                  <a:pt x="2209613" y="3865492"/>
                  <a:pt x="1916113" y="3865492"/>
                </a:cubicBezTo>
                <a:cubicBezTo>
                  <a:pt x="1618897" y="3865492"/>
                  <a:pt x="1381125" y="3698336"/>
                  <a:pt x="1381125" y="3489390"/>
                </a:cubicBezTo>
                <a:cubicBezTo>
                  <a:pt x="1381125" y="1"/>
                  <a:pt x="1381125" y="1"/>
                  <a:pt x="1381125" y="1"/>
                </a:cubicBezTo>
                <a:close/>
                <a:moveTo>
                  <a:pt x="4141787" y="0"/>
                </a:moveTo>
                <a:cubicBezTo>
                  <a:pt x="5211762" y="0"/>
                  <a:pt x="5211762" y="0"/>
                  <a:pt x="5211762" y="0"/>
                </a:cubicBezTo>
                <a:cubicBezTo>
                  <a:pt x="5211762" y="3248622"/>
                  <a:pt x="5211762" y="3248622"/>
                  <a:pt x="5211762" y="3248622"/>
                </a:cubicBezTo>
                <a:cubicBezTo>
                  <a:pt x="5211762" y="3457536"/>
                  <a:pt x="4973990" y="3624668"/>
                  <a:pt x="4676776" y="3624668"/>
                </a:cubicBezTo>
                <a:cubicBezTo>
                  <a:pt x="4379559" y="3624668"/>
                  <a:pt x="4141787" y="3457536"/>
                  <a:pt x="4141787" y="3248622"/>
                </a:cubicBezTo>
                <a:cubicBezTo>
                  <a:pt x="4141787" y="0"/>
                  <a:pt x="4141787" y="0"/>
                  <a:pt x="4141787" y="0"/>
                </a:cubicBezTo>
                <a:close/>
                <a:moveTo>
                  <a:pt x="2759075" y="0"/>
                </a:moveTo>
                <a:cubicBezTo>
                  <a:pt x="3829051" y="0"/>
                  <a:pt x="3829051" y="0"/>
                  <a:pt x="3829051" y="0"/>
                </a:cubicBezTo>
                <a:cubicBezTo>
                  <a:pt x="3829051" y="2840941"/>
                  <a:pt x="3829051" y="2840941"/>
                  <a:pt x="3829051" y="2840941"/>
                </a:cubicBezTo>
                <a:cubicBezTo>
                  <a:pt x="3829051" y="3049834"/>
                  <a:pt x="3591279" y="3216948"/>
                  <a:pt x="3297778" y="3216948"/>
                </a:cubicBezTo>
                <a:cubicBezTo>
                  <a:pt x="3294064" y="3216948"/>
                  <a:pt x="3294064" y="3216948"/>
                  <a:pt x="3294064" y="3216948"/>
                </a:cubicBezTo>
                <a:cubicBezTo>
                  <a:pt x="3000562" y="3216948"/>
                  <a:pt x="2759075" y="3049834"/>
                  <a:pt x="2759075" y="2840941"/>
                </a:cubicBezTo>
                <a:cubicBezTo>
                  <a:pt x="2759075" y="0"/>
                  <a:pt x="2759075" y="0"/>
                  <a:pt x="2759075" y="0"/>
                </a:cubicBezTo>
                <a:close/>
                <a:moveTo>
                  <a:pt x="0" y="0"/>
                </a:moveTo>
                <a:cubicBezTo>
                  <a:pt x="1069975" y="0"/>
                  <a:pt x="1069975" y="0"/>
                  <a:pt x="1069975" y="0"/>
                </a:cubicBezTo>
                <a:cubicBezTo>
                  <a:pt x="1069975" y="2496964"/>
                  <a:pt x="1069975" y="2496964"/>
                  <a:pt x="1069975" y="2496964"/>
                </a:cubicBezTo>
                <a:cubicBezTo>
                  <a:pt x="1069975" y="2705915"/>
                  <a:pt x="832203" y="2873076"/>
                  <a:pt x="534988" y="2873076"/>
                </a:cubicBezTo>
                <a:cubicBezTo>
                  <a:pt x="237772" y="2873076"/>
                  <a:pt x="0" y="2705915"/>
                  <a:pt x="0" y="2496964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253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3AA6-58FB-4539-8031-8176E4115614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88EE6-E408-493B-802E-D833E908EC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4627543-0769-4C8A-8EEA-9336A35A09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59603" y="0"/>
            <a:ext cx="6635572" cy="6846888"/>
          </a:xfrm>
          <a:custGeom>
            <a:avLst/>
            <a:gdLst>
              <a:gd name="connsiteX0" fmla="*/ 2264338 w 6635572"/>
              <a:gd name="connsiteY0" fmla="*/ 0 h 6846888"/>
              <a:gd name="connsiteX1" fmla="*/ 6635572 w 6635572"/>
              <a:gd name="connsiteY1" fmla="*/ 0 h 6846888"/>
              <a:gd name="connsiteX2" fmla="*/ 6635572 w 6635572"/>
              <a:gd name="connsiteY2" fmla="*/ 6846888 h 6846888"/>
              <a:gd name="connsiteX3" fmla="*/ 1714662 w 6635572"/>
              <a:gd name="connsiteY3" fmla="*/ 6846888 h 6846888"/>
              <a:gd name="connsiteX4" fmla="*/ 39458 w 6635572"/>
              <a:gd name="connsiteY4" fmla="*/ 2632273 h 6846888"/>
              <a:gd name="connsiteX5" fmla="*/ 2264338 w 6635572"/>
              <a:gd name="connsiteY5" fmla="*/ 0 h 684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35572" h="6846888">
                <a:moveTo>
                  <a:pt x="2264338" y="0"/>
                </a:moveTo>
                <a:lnTo>
                  <a:pt x="6635572" y="0"/>
                </a:lnTo>
                <a:cubicBezTo>
                  <a:pt x="6635572" y="0"/>
                  <a:pt x="6635572" y="0"/>
                  <a:pt x="6635572" y="6846888"/>
                </a:cubicBezTo>
                <a:cubicBezTo>
                  <a:pt x="6635572" y="6846888"/>
                  <a:pt x="6635572" y="6846888"/>
                  <a:pt x="1714662" y="6846888"/>
                </a:cubicBezTo>
                <a:cubicBezTo>
                  <a:pt x="1714662" y="6846888"/>
                  <a:pt x="428345" y="3555616"/>
                  <a:pt x="39458" y="2632273"/>
                </a:cubicBezTo>
                <a:cubicBezTo>
                  <a:pt x="-349428" y="1708930"/>
                  <a:pt x="2264338" y="0"/>
                  <a:pt x="22643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179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7AFC4-241A-4E14-BF28-AB52D988AC6E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88EE6-E408-493B-802E-D833E908EC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E4763C2-A4E6-4536-AC51-7466EC5786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3175"/>
            <a:ext cx="12203113" cy="3411538"/>
          </a:xfrm>
          <a:custGeom>
            <a:avLst/>
            <a:gdLst>
              <a:gd name="connsiteX0" fmla="*/ 0 w 12203113"/>
              <a:gd name="connsiteY0" fmla="*/ 0 h 3411538"/>
              <a:gd name="connsiteX1" fmla="*/ 12203113 w 12203113"/>
              <a:gd name="connsiteY1" fmla="*/ 0 h 3411538"/>
              <a:gd name="connsiteX2" fmla="*/ 12203113 w 12203113"/>
              <a:gd name="connsiteY2" fmla="*/ 1928261 h 3411538"/>
              <a:gd name="connsiteX3" fmla="*/ 8144082 w 12203113"/>
              <a:gd name="connsiteY3" fmla="*/ 1928261 h 3411538"/>
              <a:gd name="connsiteX4" fmla="*/ 0 w 12203113"/>
              <a:gd name="connsiteY4" fmla="*/ 3411538 h 341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3113" h="3411538">
                <a:moveTo>
                  <a:pt x="0" y="0"/>
                </a:moveTo>
                <a:cubicBezTo>
                  <a:pt x="0" y="0"/>
                  <a:pt x="0" y="0"/>
                  <a:pt x="12203113" y="0"/>
                </a:cubicBezTo>
                <a:cubicBezTo>
                  <a:pt x="12203113" y="0"/>
                  <a:pt x="12203113" y="0"/>
                  <a:pt x="12203113" y="1928261"/>
                </a:cubicBezTo>
                <a:cubicBezTo>
                  <a:pt x="12203113" y="1928261"/>
                  <a:pt x="9511960" y="563646"/>
                  <a:pt x="8144082" y="1928261"/>
                </a:cubicBezTo>
                <a:cubicBezTo>
                  <a:pt x="6776203" y="3292876"/>
                  <a:pt x="0" y="3411538"/>
                  <a:pt x="0" y="341153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806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3A1A-711D-4873-ADDF-15CE6FFCE5E5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88EE6-E408-493B-802E-D833E908EC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E1BB90A-C714-4D3A-B0EF-75994877F5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3175"/>
            <a:ext cx="5713413" cy="6862763"/>
          </a:xfrm>
          <a:custGeom>
            <a:avLst/>
            <a:gdLst>
              <a:gd name="connsiteX0" fmla="*/ 0 w 5713413"/>
              <a:gd name="connsiteY0" fmla="*/ 0 h 6862763"/>
              <a:gd name="connsiteX1" fmla="*/ 5713413 w 5713413"/>
              <a:gd name="connsiteY1" fmla="*/ 3657155 h 6862763"/>
              <a:gd name="connsiteX2" fmla="*/ 2369342 w 5713413"/>
              <a:gd name="connsiteY2" fmla="*/ 6862763 h 6862763"/>
              <a:gd name="connsiteX3" fmla="*/ 0 w 5713413"/>
              <a:gd name="connsiteY3" fmla="*/ 6862763 h 6862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3413" h="6862763">
                <a:moveTo>
                  <a:pt x="0" y="0"/>
                </a:moveTo>
                <a:cubicBezTo>
                  <a:pt x="0" y="0"/>
                  <a:pt x="5713413" y="2194293"/>
                  <a:pt x="5713413" y="3657155"/>
                </a:cubicBezTo>
                <a:cubicBezTo>
                  <a:pt x="5713413" y="5120017"/>
                  <a:pt x="2369342" y="6862763"/>
                  <a:pt x="2369342" y="6862763"/>
                </a:cubicBezTo>
                <a:cubicBezTo>
                  <a:pt x="0" y="6862763"/>
                  <a:pt x="0" y="6862763"/>
                  <a:pt x="0" y="686276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13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48BC-650D-413E-A49D-D33016EFFB72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8D98C-642F-4344-AB1A-10CD839951D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E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2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DD04-7475-43B8-BCFB-809F43A7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DED58-A6F2-4293-B43C-8DC1A97C5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35AB9-D789-4BED-A18E-42AF3FEC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E1BA-1856-4DE3-86B0-0C1BEC1E784F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D7967-A304-4A25-9076-1FC3D3A7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3CFAF-9600-4066-9A7F-0B96A743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472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2FD8-7B68-4FA9-94F3-76B3BA154D14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8D98C-642F-4344-AB1A-10CD839951D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E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3DEE4D-C1F1-4214-AFDD-81FED01170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2238" y="204788"/>
            <a:ext cx="5691708" cy="6400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1A7DEA0-95D0-4E41-89B0-4F120E0D134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0666" y="3521122"/>
            <a:ext cx="6113462" cy="308446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775B0898-0373-4F45-917A-8AE33AE5F44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10666" y="230236"/>
            <a:ext cx="6113462" cy="317495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40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30E9-F3C5-4B19-9D73-E66834B41AE6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7D6ABC1-4B92-4728-8EA1-754BD6DA86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" y="-2"/>
            <a:ext cx="12192000" cy="6858000"/>
          </a:xfrm>
          <a:custGeom>
            <a:avLst/>
            <a:gdLst>
              <a:gd name="connsiteX0" fmla="*/ 6096001 w 12192000"/>
              <a:gd name="connsiteY0" fmla="*/ 1164772 h 6858000"/>
              <a:gd name="connsiteX1" fmla="*/ 3831772 w 12192000"/>
              <a:gd name="connsiteY1" fmla="*/ 3429001 h 6858000"/>
              <a:gd name="connsiteX2" fmla="*/ 6096001 w 12192000"/>
              <a:gd name="connsiteY2" fmla="*/ 5693230 h 6858000"/>
              <a:gd name="connsiteX3" fmla="*/ 8360230 w 12192000"/>
              <a:gd name="connsiteY3" fmla="*/ 3429001 h 6858000"/>
              <a:gd name="connsiteX4" fmla="*/ 6096001 w 12192000"/>
              <a:gd name="connsiteY4" fmla="*/ 1164772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1" y="1164772"/>
                </a:moveTo>
                <a:cubicBezTo>
                  <a:pt x="4845502" y="1164772"/>
                  <a:pt x="3831772" y="2178502"/>
                  <a:pt x="3831772" y="3429001"/>
                </a:cubicBezTo>
                <a:cubicBezTo>
                  <a:pt x="3831772" y="4679500"/>
                  <a:pt x="4845502" y="5693230"/>
                  <a:pt x="6096001" y="5693230"/>
                </a:cubicBezTo>
                <a:cubicBezTo>
                  <a:pt x="7346500" y="5693230"/>
                  <a:pt x="8360230" y="4679500"/>
                  <a:pt x="8360230" y="3429001"/>
                </a:cubicBezTo>
                <a:cubicBezTo>
                  <a:pt x="8360230" y="2178502"/>
                  <a:pt x="7346500" y="1164772"/>
                  <a:pt x="6096001" y="116477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10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8EC7-09E5-4CE8-8DF3-C30E2B6D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8BFC-42AD-4449-9606-BA9ABEBF5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1A9E4-C56E-4A95-883F-A818B9592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DC1E6-D644-489C-9E0B-5B0A7D7A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2417-E373-4408-BB27-00A210410B8E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219C9-3E44-4139-B369-928F0845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AFFAD-AA33-4890-99AB-037FF738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805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F5A9-2256-404C-8756-8955131D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774ED-B91B-455A-A58A-8F6959A26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BD148-FAA5-4D08-A033-655850FAF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518CA-C0C8-4B63-A5BB-D2FE0580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F92B-4446-4AE0-8A3A-5828202FDEA7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AB048-1557-4D45-A17D-FB415B18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D56A0-CC75-4B34-8759-65F7A1D8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384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4BDF-F6E6-4FE4-B173-AE730C48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3AC47-4A2C-4A37-9055-CE00DF09B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1203-9AE8-43E8-8C2E-CF4AAC37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7D3F-0DCE-4B86-ACAC-6ED9FB7BEE73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52AF3-24BC-4F30-B119-C62837F5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5E76F-5B0A-4DD0-876E-1ACED1CC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541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AB2EC-5A0D-4161-8269-D31D3E595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1D0A5-FB53-47CB-B92A-1D35D5E4A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E4921-36D0-410F-9C37-42039A76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2DCD-275D-4758-94FA-57EA6C8748DE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37880-ECB0-4981-B200-8F510316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4B772-675C-45AE-A703-F0B0CEE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8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1F22-6F0E-49AE-83B2-C08CB277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E4E88-619D-4082-90FD-3E67225C8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69A13-047A-44AD-9C7B-FB92CF574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69B3D-7B8F-4A2F-9913-B3C37836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54BB-ECB7-47DA-9572-C856EEE2F258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D0506-E07D-4E43-8B73-2FF215D8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08ECF-DC86-48E3-AF69-A5149F6C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683E-30C0-4F06-8ED3-793D0E55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F71BD-2DCB-461C-8707-674EA62D7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D2306-D154-4C5A-8001-43F64BDB6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71E8A-EC10-4313-BC48-2C8F033F3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15563-8392-470A-9156-85BED5811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7EF46-71F8-4CD6-9A7E-B95E7264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6C7BA-985E-4B67-ABE9-EC3C9262C80B}" type="datetime1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69AA1-E1B5-46DC-AD56-A5CB85AA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10B34C-BCEC-4511-B21C-FEAD2153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1205-AC53-4EE7-80ED-15CFAA4A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869B4-8B6C-479A-849F-2944413C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47EC-09A8-4F25-83B0-C2A49C0A0E89}" type="datetime1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54EE3-B4E3-46F6-A347-1B23BDF7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9A378-BBF6-438F-A248-1C797D5E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5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5CA4-F3CE-452D-B741-E865C221D698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97D4F61-3AC8-4F7C-B2D2-6D9DDADCA6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17083" y="1557074"/>
            <a:ext cx="1414832" cy="1414832"/>
          </a:xfrm>
          <a:custGeom>
            <a:avLst/>
            <a:gdLst>
              <a:gd name="connsiteX0" fmla="*/ 707416 w 1414832"/>
              <a:gd name="connsiteY0" fmla="*/ 0 h 1414832"/>
              <a:gd name="connsiteX1" fmla="*/ 1414832 w 1414832"/>
              <a:gd name="connsiteY1" fmla="*/ 707416 h 1414832"/>
              <a:gd name="connsiteX2" fmla="*/ 707416 w 1414832"/>
              <a:gd name="connsiteY2" fmla="*/ 1414832 h 1414832"/>
              <a:gd name="connsiteX3" fmla="*/ 0 w 1414832"/>
              <a:gd name="connsiteY3" fmla="*/ 707416 h 1414832"/>
              <a:gd name="connsiteX4" fmla="*/ 707416 w 1414832"/>
              <a:gd name="connsiteY4" fmla="*/ 0 h 141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4832" h="1414832">
                <a:moveTo>
                  <a:pt x="707416" y="0"/>
                </a:moveTo>
                <a:cubicBezTo>
                  <a:pt x="1098111" y="0"/>
                  <a:pt x="1414832" y="316721"/>
                  <a:pt x="1414832" y="707416"/>
                </a:cubicBezTo>
                <a:cubicBezTo>
                  <a:pt x="1414832" y="1098111"/>
                  <a:pt x="1098111" y="1414832"/>
                  <a:pt x="707416" y="1414832"/>
                </a:cubicBezTo>
                <a:cubicBezTo>
                  <a:pt x="316721" y="1414832"/>
                  <a:pt x="0" y="1098111"/>
                  <a:pt x="0" y="707416"/>
                </a:cubicBezTo>
                <a:cubicBezTo>
                  <a:pt x="0" y="316721"/>
                  <a:pt x="316721" y="0"/>
                  <a:pt x="7074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06D9022-8888-42FB-8FD7-789E01C5A8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0313" y="1557074"/>
            <a:ext cx="1414832" cy="1414832"/>
          </a:xfrm>
          <a:custGeom>
            <a:avLst/>
            <a:gdLst>
              <a:gd name="connsiteX0" fmla="*/ 707416 w 1414832"/>
              <a:gd name="connsiteY0" fmla="*/ 0 h 1414832"/>
              <a:gd name="connsiteX1" fmla="*/ 1414832 w 1414832"/>
              <a:gd name="connsiteY1" fmla="*/ 707416 h 1414832"/>
              <a:gd name="connsiteX2" fmla="*/ 707416 w 1414832"/>
              <a:gd name="connsiteY2" fmla="*/ 1414832 h 1414832"/>
              <a:gd name="connsiteX3" fmla="*/ 0 w 1414832"/>
              <a:gd name="connsiteY3" fmla="*/ 707416 h 1414832"/>
              <a:gd name="connsiteX4" fmla="*/ 707416 w 1414832"/>
              <a:gd name="connsiteY4" fmla="*/ 0 h 141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4832" h="1414832">
                <a:moveTo>
                  <a:pt x="707416" y="0"/>
                </a:moveTo>
                <a:cubicBezTo>
                  <a:pt x="1098111" y="0"/>
                  <a:pt x="1414832" y="316721"/>
                  <a:pt x="1414832" y="707416"/>
                </a:cubicBezTo>
                <a:cubicBezTo>
                  <a:pt x="1414832" y="1098111"/>
                  <a:pt x="1098111" y="1414832"/>
                  <a:pt x="707416" y="1414832"/>
                </a:cubicBezTo>
                <a:cubicBezTo>
                  <a:pt x="316721" y="1414832"/>
                  <a:pt x="0" y="1098111"/>
                  <a:pt x="0" y="707416"/>
                </a:cubicBezTo>
                <a:cubicBezTo>
                  <a:pt x="0" y="316721"/>
                  <a:pt x="316721" y="0"/>
                  <a:pt x="7074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C4D2D6D-FB56-4765-ACC1-AC67F69A18C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23544" y="1557074"/>
            <a:ext cx="1414832" cy="1414832"/>
          </a:xfrm>
          <a:custGeom>
            <a:avLst/>
            <a:gdLst>
              <a:gd name="connsiteX0" fmla="*/ 707416 w 1414832"/>
              <a:gd name="connsiteY0" fmla="*/ 0 h 1414832"/>
              <a:gd name="connsiteX1" fmla="*/ 1414832 w 1414832"/>
              <a:gd name="connsiteY1" fmla="*/ 707416 h 1414832"/>
              <a:gd name="connsiteX2" fmla="*/ 707416 w 1414832"/>
              <a:gd name="connsiteY2" fmla="*/ 1414832 h 1414832"/>
              <a:gd name="connsiteX3" fmla="*/ 0 w 1414832"/>
              <a:gd name="connsiteY3" fmla="*/ 707416 h 1414832"/>
              <a:gd name="connsiteX4" fmla="*/ 707416 w 1414832"/>
              <a:gd name="connsiteY4" fmla="*/ 0 h 141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4832" h="1414832">
                <a:moveTo>
                  <a:pt x="707416" y="0"/>
                </a:moveTo>
                <a:cubicBezTo>
                  <a:pt x="1098111" y="0"/>
                  <a:pt x="1414832" y="316721"/>
                  <a:pt x="1414832" y="707416"/>
                </a:cubicBezTo>
                <a:cubicBezTo>
                  <a:pt x="1414832" y="1098111"/>
                  <a:pt x="1098111" y="1414832"/>
                  <a:pt x="707416" y="1414832"/>
                </a:cubicBezTo>
                <a:cubicBezTo>
                  <a:pt x="316721" y="1414832"/>
                  <a:pt x="0" y="1098111"/>
                  <a:pt x="0" y="707416"/>
                </a:cubicBezTo>
                <a:cubicBezTo>
                  <a:pt x="0" y="316721"/>
                  <a:pt x="316721" y="0"/>
                  <a:pt x="7074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A1EF00E-7CE3-4FD2-9B59-0AD3B0D894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23544" y="4171758"/>
            <a:ext cx="1472232" cy="1472233"/>
          </a:xfrm>
          <a:custGeom>
            <a:avLst/>
            <a:gdLst>
              <a:gd name="connsiteX0" fmla="*/ 736116 w 1472232"/>
              <a:gd name="connsiteY0" fmla="*/ 0 h 1472233"/>
              <a:gd name="connsiteX1" fmla="*/ 1472232 w 1472232"/>
              <a:gd name="connsiteY1" fmla="*/ 736117 h 1472233"/>
              <a:gd name="connsiteX2" fmla="*/ 736116 w 1472232"/>
              <a:gd name="connsiteY2" fmla="*/ 1472233 h 1472233"/>
              <a:gd name="connsiteX3" fmla="*/ 0 w 1472232"/>
              <a:gd name="connsiteY3" fmla="*/ 736117 h 1472233"/>
              <a:gd name="connsiteX4" fmla="*/ 736116 w 1472232"/>
              <a:gd name="connsiteY4" fmla="*/ 0 h 147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2232" h="1472233">
                <a:moveTo>
                  <a:pt x="736116" y="0"/>
                </a:moveTo>
                <a:cubicBezTo>
                  <a:pt x="1142662" y="0"/>
                  <a:pt x="1472232" y="329570"/>
                  <a:pt x="1472232" y="736117"/>
                </a:cubicBezTo>
                <a:cubicBezTo>
                  <a:pt x="1472232" y="1142663"/>
                  <a:pt x="1142662" y="1472233"/>
                  <a:pt x="736116" y="1472233"/>
                </a:cubicBezTo>
                <a:cubicBezTo>
                  <a:pt x="329570" y="1472233"/>
                  <a:pt x="0" y="1142663"/>
                  <a:pt x="0" y="736117"/>
                </a:cubicBezTo>
                <a:cubicBezTo>
                  <a:pt x="0" y="329570"/>
                  <a:pt x="329570" y="0"/>
                  <a:pt x="7361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9905FA9-7B78-43B7-AB6F-C5E99376C35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70313" y="4171758"/>
            <a:ext cx="1472232" cy="1472233"/>
          </a:xfrm>
          <a:custGeom>
            <a:avLst/>
            <a:gdLst>
              <a:gd name="connsiteX0" fmla="*/ 736116 w 1472232"/>
              <a:gd name="connsiteY0" fmla="*/ 0 h 1472233"/>
              <a:gd name="connsiteX1" fmla="*/ 1472232 w 1472232"/>
              <a:gd name="connsiteY1" fmla="*/ 736117 h 1472233"/>
              <a:gd name="connsiteX2" fmla="*/ 736116 w 1472232"/>
              <a:gd name="connsiteY2" fmla="*/ 1472233 h 1472233"/>
              <a:gd name="connsiteX3" fmla="*/ 0 w 1472232"/>
              <a:gd name="connsiteY3" fmla="*/ 736117 h 1472233"/>
              <a:gd name="connsiteX4" fmla="*/ 736116 w 1472232"/>
              <a:gd name="connsiteY4" fmla="*/ 0 h 147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2232" h="1472233">
                <a:moveTo>
                  <a:pt x="736116" y="0"/>
                </a:moveTo>
                <a:cubicBezTo>
                  <a:pt x="1142662" y="0"/>
                  <a:pt x="1472232" y="329570"/>
                  <a:pt x="1472232" y="736117"/>
                </a:cubicBezTo>
                <a:cubicBezTo>
                  <a:pt x="1472232" y="1142663"/>
                  <a:pt x="1142662" y="1472233"/>
                  <a:pt x="736116" y="1472233"/>
                </a:cubicBezTo>
                <a:cubicBezTo>
                  <a:pt x="329570" y="1472233"/>
                  <a:pt x="0" y="1142663"/>
                  <a:pt x="0" y="736117"/>
                </a:cubicBezTo>
                <a:cubicBezTo>
                  <a:pt x="0" y="329570"/>
                  <a:pt x="329570" y="0"/>
                  <a:pt x="7361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472F759-2594-4EA9-94DF-263C1134FE5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417083" y="4171758"/>
            <a:ext cx="1472232" cy="1472233"/>
          </a:xfrm>
          <a:custGeom>
            <a:avLst/>
            <a:gdLst>
              <a:gd name="connsiteX0" fmla="*/ 736116 w 1472232"/>
              <a:gd name="connsiteY0" fmla="*/ 0 h 1472233"/>
              <a:gd name="connsiteX1" fmla="*/ 1472232 w 1472232"/>
              <a:gd name="connsiteY1" fmla="*/ 736117 h 1472233"/>
              <a:gd name="connsiteX2" fmla="*/ 736116 w 1472232"/>
              <a:gd name="connsiteY2" fmla="*/ 1472233 h 1472233"/>
              <a:gd name="connsiteX3" fmla="*/ 0 w 1472232"/>
              <a:gd name="connsiteY3" fmla="*/ 736117 h 1472233"/>
              <a:gd name="connsiteX4" fmla="*/ 736116 w 1472232"/>
              <a:gd name="connsiteY4" fmla="*/ 0 h 147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2232" h="1472233">
                <a:moveTo>
                  <a:pt x="736116" y="0"/>
                </a:moveTo>
                <a:cubicBezTo>
                  <a:pt x="1142662" y="0"/>
                  <a:pt x="1472232" y="329570"/>
                  <a:pt x="1472232" y="736117"/>
                </a:cubicBezTo>
                <a:cubicBezTo>
                  <a:pt x="1472232" y="1142663"/>
                  <a:pt x="1142662" y="1472233"/>
                  <a:pt x="736116" y="1472233"/>
                </a:cubicBezTo>
                <a:cubicBezTo>
                  <a:pt x="329570" y="1472233"/>
                  <a:pt x="0" y="1142663"/>
                  <a:pt x="0" y="736117"/>
                </a:cubicBezTo>
                <a:cubicBezTo>
                  <a:pt x="0" y="329570"/>
                  <a:pt x="329570" y="0"/>
                  <a:pt x="7361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CA6B-51F2-4C5D-B491-7FECE3D9A10F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6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6D164-E349-417F-99F9-3A2762D0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4E8BC-BEA2-44E3-B7DC-FEA6058F6B6C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68B7B-B870-49EA-B6F3-7E1B608D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D660D-D821-4563-8D0F-0AC1422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77A56BB-6607-4972-9F4D-A1AB9D9CB6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7975" y="1160915"/>
            <a:ext cx="3730625" cy="349885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6C11BED1-F026-43A2-A619-30EEA80A19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12431" y="1160915"/>
            <a:ext cx="3730625" cy="349885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43B444A-1F93-4F7E-808B-51935EE5D5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6887" y="1160915"/>
            <a:ext cx="3730625" cy="34988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4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D02AA-EF86-4731-8E50-9511DD94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BE3C2-E6D3-4908-B4E0-E5C40945B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C7475-0C74-4EEF-9926-705A0BF32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24673-B051-41F5-BC0D-AFB7CF2D0DED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8566E-9067-4AA7-AC95-C6FD07C0A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15EF0-0874-49A6-A675-906F870F4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6EBBD-346E-4B7B-B92F-DB6B89F25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1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3" r:id="rId8"/>
    <p:sldLayoutId id="2147483682" r:id="rId9"/>
    <p:sldLayoutId id="2147483680" r:id="rId10"/>
    <p:sldLayoutId id="2147483683" r:id="rId11"/>
    <p:sldLayoutId id="2147483679" r:id="rId12"/>
    <p:sldLayoutId id="2147483678" r:id="rId13"/>
    <p:sldLayoutId id="2147483677" r:id="rId14"/>
    <p:sldLayoutId id="2147483676" r:id="rId15"/>
    <p:sldLayoutId id="2147483675" r:id="rId16"/>
    <p:sldLayoutId id="2147483672" r:id="rId17"/>
    <p:sldLayoutId id="2147483671" r:id="rId18"/>
    <p:sldLayoutId id="2147483670" r:id="rId19"/>
    <p:sldLayoutId id="2147483669" r:id="rId20"/>
    <p:sldLayoutId id="2147483668" r:id="rId21"/>
    <p:sldLayoutId id="2147483662" r:id="rId22"/>
    <p:sldLayoutId id="2147483661" r:id="rId23"/>
    <p:sldLayoutId id="2147483666" r:id="rId24"/>
    <p:sldLayoutId id="2147483674" r:id="rId25"/>
    <p:sldLayoutId id="2147483667" r:id="rId26"/>
    <p:sldLayoutId id="2147483665" r:id="rId27"/>
    <p:sldLayoutId id="2147483664" r:id="rId28"/>
    <p:sldLayoutId id="2147483663" r:id="rId29"/>
    <p:sldLayoutId id="2147483681" r:id="rId30"/>
    <p:sldLayoutId id="2147483660" r:id="rId31"/>
    <p:sldLayoutId id="2147483656" r:id="rId32"/>
    <p:sldLayoutId id="2147483657" r:id="rId33"/>
    <p:sldLayoutId id="2147483658" r:id="rId34"/>
    <p:sldLayoutId id="2147483659" r:id="rId3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2D0EAEF-F70E-4121-987A-EF2C64C1FE2B}"/>
              </a:ext>
            </a:extLst>
          </p:cNvPr>
          <p:cNvSpPr txBox="1"/>
          <p:nvPr/>
        </p:nvSpPr>
        <p:spPr>
          <a:xfrm>
            <a:off x="2176667" y="1469760"/>
            <a:ext cx="8097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БЕЛОРУССКИЙ НАЦИОНАЛЬНЫЙ ТЕХНИЧЕСКИЙ УНИВЕРСИТЕТ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054AD-6426-4152-9A4B-0CA091BC9D22}"/>
              </a:ext>
            </a:extLst>
          </p:cNvPr>
          <p:cNvSpPr txBox="1"/>
          <p:nvPr/>
        </p:nvSpPr>
        <p:spPr>
          <a:xfrm>
            <a:off x="3130825" y="2392126"/>
            <a:ext cx="6188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</a:rPr>
              <a:t>Энергетический факультет</a:t>
            </a:r>
          </a:p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</a:rPr>
              <a:t>Кафедра «Тепловые электрические станции»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B275C7-8D45-4A5E-9A24-53EDAFE30442}"/>
              </a:ext>
            </a:extLst>
          </p:cNvPr>
          <p:cNvSpPr txBox="1"/>
          <p:nvPr/>
        </p:nvSpPr>
        <p:spPr>
          <a:xfrm>
            <a:off x="3048000" y="328906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i="0" dirty="0">
                <a:effectLst/>
                <a:latin typeface="Times New Roman" panose="02020603050405020304" pitchFamily="18" charset="0"/>
              </a:rPr>
              <a:t>ДОКЛАД</a:t>
            </a:r>
          </a:p>
          <a:p>
            <a:pPr algn="ctr"/>
            <a:r>
              <a:rPr lang="ru-RU" i="0" dirty="0">
                <a:effectLst/>
                <a:latin typeface="Times New Roman" panose="02020603050405020304" pitchFamily="18" charset="0"/>
              </a:rPr>
              <a:t>по дисциплине «Научно-исследовательская деятельность в энергетике»</a:t>
            </a:r>
          </a:p>
          <a:p>
            <a:pPr algn="ctr"/>
            <a:endParaRPr lang="ru-RU" dirty="0">
              <a:latin typeface="Times New Roman" panose="02020603050405020304" pitchFamily="18" charset="0"/>
            </a:endParaRPr>
          </a:p>
          <a:p>
            <a:pPr algn="ctr"/>
            <a:endParaRPr lang="ru-RU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ru-RU" i="0" dirty="0">
                <a:effectLst/>
                <a:latin typeface="Times New Roman" panose="02020603050405020304" pitchFamily="18" charset="0"/>
              </a:rPr>
              <a:t>Тема: «Национальная инновационная система»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FFA497-31A3-45AE-B4F3-46A2E4738EB5}"/>
              </a:ext>
            </a:extLst>
          </p:cNvPr>
          <p:cNvSpPr txBox="1"/>
          <p:nvPr/>
        </p:nvSpPr>
        <p:spPr>
          <a:xfrm>
            <a:off x="1636643" y="5171740"/>
            <a:ext cx="9177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i="0" dirty="0">
                <a:effectLst/>
                <a:latin typeface="Times New Roman" panose="02020603050405020304" pitchFamily="18" charset="0"/>
              </a:rPr>
              <a:t>Исполнитель:                                                                                                                  магистрант</a:t>
            </a:r>
          </a:p>
          <a:p>
            <a:pPr algn="r"/>
            <a:r>
              <a:rPr lang="ru-RU" dirty="0">
                <a:latin typeface="Times New Roman" panose="02020603050405020304" pitchFamily="18" charset="0"/>
              </a:rPr>
              <a:t>  Калий В. А.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B93E38D-10EC-4D77-B2EA-2EFBE8CDE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77" y="146057"/>
            <a:ext cx="831893" cy="84459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90D13A-5931-45E5-A27D-69BB15787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308" y="146057"/>
            <a:ext cx="831893" cy="8445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06BC9E-37EE-41D0-9E17-8020EB677D65}"/>
              </a:ext>
            </a:extLst>
          </p:cNvPr>
          <p:cNvSpPr txBox="1"/>
          <p:nvPr/>
        </p:nvSpPr>
        <p:spPr>
          <a:xfrm>
            <a:off x="2931851" y="64886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effectLst/>
                <a:latin typeface="Times New Roman" panose="02020603050405020304" pitchFamily="18" charset="0"/>
              </a:rPr>
              <a:t>Минск 2021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C55BC09-B3D8-42DD-AAE1-713981568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2" y="146057"/>
            <a:ext cx="831893" cy="84459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C447774-8ECA-424B-A700-94DD5C7E6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25" y="146057"/>
            <a:ext cx="831893" cy="84459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87E8907-37B0-4425-A17E-DA22A7F02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77" y="146057"/>
            <a:ext cx="831893" cy="84459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B8E6CAC-1BE3-4A72-8FA3-0F32F1ABE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084" y="146057"/>
            <a:ext cx="831893" cy="84459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DF4CC787-459B-48AD-A8F5-96AA35B3C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191" y="146057"/>
            <a:ext cx="831893" cy="84459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2DDD968-AE18-43BE-97CD-528EA7275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298" y="146057"/>
            <a:ext cx="831893" cy="84459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5E7977B2-EF65-4A27-9462-5E7697BAA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405" y="146057"/>
            <a:ext cx="831893" cy="844593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C246EF08-6FE2-4E52-9E70-6FAB3F988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916" y="146056"/>
            <a:ext cx="831893" cy="844593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0669AEE-764D-4800-BE44-7D67E3773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11" y="146055"/>
            <a:ext cx="831893" cy="84459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26C2687E-0C9C-4FE4-9499-8DACCC045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504" y="146054"/>
            <a:ext cx="831893" cy="844593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05091D4E-9816-49F0-8488-AFAF73A3E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452" y="146054"/>
            <a:ext cx="1440044" cy="14357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707A500-D9A9-46C8-88D3-35D6472AFD61}"/>
              </a:ext>
            </a:extLst>
          </p:cNvPr>
          <p:cNvSpPr txBox="1"/>
          <p:nvPr/>
        </p:nvSpPr>
        <p:spPr>
          <a:xfrm>
            <a:off x="1553592" y="5762915"/>
            <a:ext cx="94304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i="0" dirty="0">
                <a:effectLst/>
                <a:latin typeface="Times New Roman" panose="02020603050405020304" pitchFamily="18" charset="0"/>
              </a:rPr>
              <a:t>Руководитель:                                                                                                                к. э. н., доцент</a:t>
            </a:r>
          </a:p>
          <a:p>
            <a:pPr algn="r"/>
            <a:r>
              <a:rPr lang="ru-RU" b="0" i="0" dirty="0">
                <a:effectLst/>
                <a:latin typeface="Times New Roman" panose="02020603050405020304" pitchFamily="18" charset="0"/>
              </a:rPr>
              <a:t> Кравченко В.В.</a:t>
            </a:r>
          </a:p>
        </p:txBody>
      </p:sp>
    </p:spTree>
    <p:extLst>
      <p:ext uri="{BB962C8B-B14F-4D97-AF65-F5344CB8AC3E}">
        <p14:creationId xmlns:p14="http://schemas.microsoft.com/office/powerpoint/2010/main" val="354975067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8F634D-ABA8-469B-846C-FFE735CE4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77" y="146057"/>
            <a:ext cx="831893" cy="8445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AD4322-5C7F-49C1-8D96-4FCC7D35EB93}"/>
              </a:ext>
            </a:extLst>
          </p:cNvPr>
          <p:cNvSpPr txBox="1"/>
          <p:nvPr/>
        </p:nvSpPr>
        <p:spPr>
          <a:xfrm>
            <a:off x="85406" y="25727"/>
            <a:ext cx="5682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Белорусский инновационный фонд </a:t>
            </a:r>
            <a:endParaRPr lang="ru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F85EE89F-59BC-47E6-8AA2-0387C5E8A598}"/>
              </a:ext>
            </a:extLst>
          </p:cNvPr>
          <p:cNvSpPr txBox="1">
            <a:spLocks/>
          </p:cNvSpPr>
          <p:nvPr/>
        </p:nvSpPr>
        <p:spPr>
          <a:xfrm>
            <a:off x="11793683" y="104775"/>
            <a:ext cx="3983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26EBBD-346E-4B7B-B92F-DB6B89F2532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Работа в компании Белорусский инновационный фонд">
            <a:extLst>
              <a:ext uri="{FF2B5EF4-FFF2-40B4-BE49-F238E27FC236}">
                <a16:creationId xmlns:a16="http://schemas.microsoft.com/office/drawing/2014/main" id="{AE26A5CB-8BF4-43B7-8693-4E993F681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846" y="4984606"/>
            <a:ext cx="22860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293133-08A7-416F-9996-7A0F37AB2868}"/>
              </a:ext>
            </a:extLst>
          </p:cNvPr>
          <p:cNvSpPr txBox="1"/>
          <p:nvPr/>
        </p:nvSpPr>
        <p:spPr>
          <a:xfrm>
            <a:off x="654626" y="844862"/>
            <a:ext cx="1049481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направления деятельности, специализация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финансирование инновационных и венчурных проектов, работ по организации и освоению производства на возвратной основе;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финансирование венчурных проектов из средств Российско-белорусского фонда венчурных инвестиций;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формирование инновационной инфраструктуры Республики Беларусь;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разработка и внедрение новых финансовых механизмов поддержки инновационной деятельности в Республике Беларусь;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международное научно-техническое сотрудничество.</a:t>
            </a:r>
          </a:p>
        </p:txBody>
      </p:sp>
    </p:spTree>
    <p:extLst>
      <p:ext uri="{BB962C8B-B14F-4D97-AF65-F5344CB8AC3E}">
        <p14:creationId xmlns:p14="http://schemas.microsoft.com/office/powerpoint/2010/main" val="358118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8F634D-ABA8-469B-846C-FFE735CE4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77" y="146057"/>
            <a:ext cx="831893" cy="844593"/>
          </a:xfrm>
          <a:prstGeom prst="rect">
            <a:avLst/>
          </a:prstGeom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F85EE89F-59BC-47E6-8AA2-0387C5E8A598}"/>
              </a:ext>
            </a:extLst>
          </p:cNvPr>
          <p:cNvSpPr txBox="1">
            <a:spLocks/>
          </p:cNvSpPr>
          <p:nvPr/>
        </p:nvSpPr>
        <p:spPr>
          <a:xfrm>
            <a:off x="11869549" y="104775"/>
            <a:ext cx="237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26EBBD-346E-4B7B-B92F-DB6B89F2532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86B90E5-EE45-481B-80E8-92FFD9E8C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0" t="6616" r="24395" b="89716"/>
          <a:stretch/>
        </p:blipFill>
        <p:spPr bwMode="auto">
          <a:xfrm>
            <a:off x="2721962" y="1103165"/>
            <a:ext cx="6257380" cy="55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78581-7DFD-41E4-8D6A-C039B17FAA64}"/>
              </a:ext>
            </a:extLst>
          </p:cNvPr>
          <p:cNvSpPr txBox="1"/>
          <p:nvPr/>
        </p:nvSpPr>
        <p:spPr>
          <a:xfrm>
            <a:off x="85406" y="25727"/>
            <a:ext cx="9005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Национальная инновационная система. Структура</a:t>
            </a:r>
            <a:endParaRPr lang="ru-BY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836DF817-D69B-4982-A8C6-D2C334E66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9" t="31704" r="33787" b="64811"/>
          <a:stretch/>
        </p:blipFill>
        <p:spPr bwMode="auto">
          <a:xfrm>
            <a:off x="3585666" y="2413549"/>
            <a:ext cx="4374574" cy="55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B487FCA0-6501-478E-94AA-1771EDE23A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" t="28689" r="82312" b="61899"/>
          <a:stretch/>
        </p:blipFill>
        <p:spPr bwMode="auto">
          <a:xfrm>
            <a:off x="606211" y="2148660"/>
            <a:ext cx="1911778" cy="136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F5B89073-84E5-4A6A-8EFB-492443ACD3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21" t="28371" r="4733" b="61432"/>
          <a:stretch/>
        </p:blipFill>
        <p:spPr bwMode="auto">
          <a:xfrm>
            <a:off x="8781411" y="1977379"/>
            <a:ext cx="2077089" cy="170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5FE01755-8902-49B6-9E7C-0FA3F74F8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3" t="35643" r="25634" b="59222"/>
          <a:stretch/>
        </p:blipFill>
        <p:spPr bwMode="auto">
          <a:xfrm>
            <a:off x="2604405" y="4135245"/>
            <a:ext cx="6492494" cy="83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EA31AD36-5ADE-4AA6-A06C-B9CC5E39606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772953" y="1517073"/>
            <a:ext cx="0" cy="8964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71A042D-7F4B-4970-BAB4-BC3681EFC9FA}"/>
              </a:ext>
            </a:extLst>
          </p:cNvPr>
          <p:cNvCxnSpPr>
            <a:cxnSpLocks/>
          </p:cNvCxnSpPr>
          <p:nvPr/>
        </p:nvCxnSpPr>
        <p:spPr>
          <a:xfrm>
            <a:off x="2517989" y="2413549"/>
            <a:ext cx="1067677" cy="1382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8E19AE7-2ACC-4275-BE4B-71F8149F53D2}"/>
              </a:ext>
            </a:extLst>
          </p:cNvPr>
          <p:cNvCxnSpPr>
            <a:cxnSpLocks/>
          </p:cNvCxnSpPr>
          <p:nvPr/>
        </p:nvCxnSpPr>
        <p:spPr>
          <a:xfrm flipV="1">
            <a:off x="2517989" y="2828173"/>
            <a:ext cx="1067677" cy="4746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1C7DE2B-6A65-494C-8AA9-B8E8C3845C26}"/>
              </a:ext>
            </a:extLst>
          </p:cNvPr>
          <p:cNvCxnSpPr/>
          <p:nvPr/>
        </p:nvCxnSpPr>
        <p:spPr>
          <a:xfrm flipH="1">
            <a:off x="7960240" y="2413549"/>
            <a:ext cx="821171" cy="1382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89AB58C-9134-4E3D-B26B-9025A524B5A2}"/>
              </a:ext>
            </a:extLst>
          </p:cNvPr>
          <p:cNvCxnSpPr/>
          <p:nvPr/>
        </p:nvCxnSpPr>
        <p:spPr>
          <a:xfrm flipH="1" flipV="1">
            <a:off x="7960240" y="2829781"/>
            <a:ext cx="821171" cy="472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57E552D7-436B-4123-A4F1-58FBC8CB10C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772953" y="2966380"/>
            <a:ext cx="0" cy="1168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53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8F634D-ABA8-469B-846C-FFE735CE4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77" y="146057"/>
            <a:ext cx="831893" cy="844593"/>
          </a:xfrm>
          <a:prstGeom prst="rect">
            <a:avLst/>
          </a:prstGeom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F85EE89F-59BC-47E6-8AA2-0387C5E8A598}"/>
              </a:ext>
            </a:extLst>
          </p:cNvPr>
          <p:cNvSpPr txBox="1">
            <a:spLocks/>
          </p:cNvSpPr>
          <p:nvPr/>
        </p:nvSpPr>
        <p:spPr>
          <a:xfrm>
            <a:off x="11752118" y="104775"/>
            <a:ext cx="4398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26EBBD-346E-4B7B-B92F-DB6B89F2532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78581-7DFD-41E4-8D6A-C039B17FAA64}"/>
              </a:ext>
            </a:extLst>
          </p:cNvPr>
          <p:cNvSpPr txBox="1"/>
          <p:nvPr/>
        </p:nvSpPr>
        <p:spPr>
          <a:xfrm>
            <a:off x="85406" y="25727"/>
            <a:ext cx="9005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Национальная инновационная система. Структура</a:t>
            </a:r>
            <a:endParaRPr lang="ru-BY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8A21E-ED2C-4854-AB39-426C4E98A74E}"/>
              </a:ext>
            </a:extLst>
          </p:cNvPr>
          <p:cNvSpPr txBox="1"/>
          <p:nvPr/>
        </p:nvSpPr>
        <p:spPr>
          <a:xfrm>
            <a:off x="550717" y="1488673"/>
            <a:ext cx="10498259" cy="2933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определяет основные направления государственной инновационной политики;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утверждает государственную программу инновационного развития Республики Беларусь;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определяет уполномоченный республиканский орган государственного управления в сфере государственного регулирования инновационной деятельности;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осуществляет иные полномочия в соответствии с Конституцией Республики Беларусь, настоящим Законом и иными законодательными актами.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30E41-0C77-43EF-ACBD-A811177573DA}"/>
              </a:ext>
            </a:extLst>
          </p:cNvPr>
          <p:cNvSpPr txBox="1"/>
          <p:nvPr/>
        </p:nvSpPr>
        <p:spPr>
          <a:xfrm>
            <a:off x="-290945" y="568353"/>
            <a:ext cx="6130636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</a:pP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Президент Республики Беларусь</a:t>
            </a:r>
            <a:endParaRPr lang="ru-BY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57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8F634D-ABA8-469B-846C-FFE735CE4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77" y="146057"/>
            <a:ext cx="831893" cy="844593"/>
          </a:xfrm>
          <a:prstGeom prst="rect">
            <a:avLst/>
          </a:prstGeom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F85EE89F-59BC-47E6-8AA2-0387C5E8A598}"/>
              </a:ext>
            </a:extLst>
          </p:cNvPr>
          <p:cNvSpPr txBox="1">
            <a:spLocks/>
          </p:cNvSpPr>
          <p:nvPr/>
        </p:nvSpPr>
        <p:spPr>
          <a:xfrm>
            <a:off x="11752118" y="104775"/>
            <a:ext cx="4398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26EBBD-346E-4B7B-B92F-DB6B89F2532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78581-7DFD-41E4-8D6A-C039B17FAA64}"/>
              </a:ext>
            </a:extLst>
          </p:cNvPr>
          <p:cNvSpPr txBox="1"/>
          <p:nvPr/>
        </p:nvSpPr>
        <p:spPr>
          <a:xfrm>
            <a:off x="85406" y="25727"/>
            <a:ext cx="9005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Национальная инновационная система. Структура</a:t>
            </a:r>
            <a:endParaRPr lang="ru-BY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30E41-0C77-43EF-ACBD-A811177573DA}"/>
              </a:ext>
            </a:extLst>
          </p:cNvPr>
          <p:cNvSpPr txBox="1"/>
          <p:nvPr/>
        </p:nvSpPr>
        <p:spPr>
          <a:xfrm>
            <a:off x="-290945" y="568353"/>
            <a:ext cx="6130636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</a:pP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Совет Министров Республики Беларусь</a:t>
            </a:r>
            <a:endParaRPr lang="ru-BY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86B429-70E3-4F39-97BB-6EDC42F8EEB3}"/>
              </a:ext>
            </a:extLst>
          </p:cNvPr>
          <p:cNvSpPr txBox="1"/>
          <p:nvPr/>
        </p:nvSpPr>
        <p:spPr>
          <a:xfrm>
            <a:off x="550716" y="1181528"/>
            <a:ext cx="10723419" cy="3252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</a:pP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участвует в формировании государственной инновационной политики;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обеспечивает реализацию государственной инновационной политики;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обеспечивает разработку и реализацию государственной программы инновационного развития Республики Беларусь;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осуществляет иные полномочия в соответствии с Конституцией Республики Беларусь, настоящим Законом, иными законами и актами Президента Республики Беларусь.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1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8F634D-ABA8-469B-846C-FFE735CE4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77" y="146057"/>
            <a:ext cx="831893" cy="844593"/>
          </a:xfrm>
          <a:prstGeom prst="rect">
            <a:avLst/>
          </a:prstGeom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F85EE89F-59BC-47E6-8AA2-0387C5E8A598}"/>
              </a:ext>
            </a:extLst>
          </p:cNvPr>
          <p:cNvSpPr txBox="1">
            <a:spLocks/>
          </p:cNvSpPr>
          <p:nvPr/>
        </p:nvSpPr>
        <p:spPr>
          <a:xfrm>
            <a:off x="11752118" y="63211"/>
            <a:ext cx="4398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26EBBD-346E-4B7B-B92F-DB6B89F2532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78581-7DFD-41E4-8D6A-C039B17FAA64}"/>
              </a:ext>
            </a:extLst>
          </p:cNvPr>
          <p:cNvSpPr txBox="1"/>
          <p:nvPr/>
        </p:nvSpPr>
        <p:spPr>
          <a:xfrm>
            <a:off x="85406" y="25727"/>
            <a:ext cx="9005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Национальная инновационная система. Структура</a:t>
            </a:r>
            <a:endParaRPr lang="ru-BY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30E41-0C77-43EF-ACBD-A811177573DA}"/>
              </a:ext>
            </a:extLst>
          </p:cNvPr>
          <p:cNvSpPr txBox="1"/>
          <p:nvPr/>
        </p:nvSpPr>
        <p:spPr>
          <a:xfrm>
            <a:off x="-290946" y="568353"/>
            <a:ext cx="9871363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</a:pP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Государственный комитет по науке и технологиям Республики Беларусь</a:t>
            </a:r>
            <a:endParaRPr lang="ru-BY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212A05-592C-4655-9DE7-2FAFDB5B2AD6}"/>
              </a:ext>
            </a:extLst>
          </p:cNvPr>
          <p:cNvSpPr txBox="1"/>
          <p:nvPr/>
        </p:nvSpPr>
        <p:spPr>
          <a:xfrm>
            <a:off x="280553" y="1528850"/>
            <a:ext cx="11471566" cy="3570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проводит государственную инновационную политику, осуществляет регулирование и управление в сфере инновационной деятельности;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формирует государственную программу инновационного развития Республики Беларусь и координирует ее реализацию;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содействует созданию и развитию инновационной инфраструктуры;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осуществляет научно-методическое обеспечение проведения инновационно-технологического мониторинга;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осуществляет иные полномочия, предусмотренные Законом и иными актами законодательства.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70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8F634D-ABA8-469B-846C-FFE735CE4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77" y="146057"/>
            <a:ext cx="831893" cy="844593"/>
          </a:xfrm>
          <a:prstGeom prst="rect">
            <a:avLst/>
          </a:prstGeom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F85EE89F-59BC-47E6-8AA2-0387C5E8A598}"/>
              </a:ext>
            </a:extLst>
          </p:cNvPr>
          <p:cNvSpPr txBox="1">
            <a:spLocks/>
          </p:cNvSpPr>
          <p:nvPr/>
        </p:nvSpPr>
        <p:spPr>
          <a:xfrm>
            <a:off x="11752118" y="104775"/>
            <a:ext cx="4398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26EBBD-346E-4B7B-B92F-DB6B89F2532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78581-7DFD-41E4-8D6A-C039B17FAA64}"/>
              </a:ext>
            </a:extLst>
          </p:cNvPr>
          <p:cNvSpPr txBox="1"/>
          <p:nvPr/>
        </p:nvSpPr>
        <p:spPr>
          <a:xfrm>
            <a:off x="85406" y="25727"/>
            <a:ext cx="9005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Национальная инновационная система. Структура</a:t>
            </a:r>
            <a:endParaRPr lang="ru-BY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30E41-0C77-43EF-ACBD-A811177573DA}"/>
              </a:ext>
            </a:extLst>
          </p:cNvPr>
          <p:cNvSpPr txBox="1"/>
          <p:nvPr/>
        </p:nvSpPr>
        <p:spPr>
          <a:xfrm>
            <a:off x="0" y="586573"/>
            <a:ext cx="10920846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</a:pP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Республиканские органы государственного управления, иные государственные организации, подчиненные Совету Министров Республики Беларусь, Национальная академия наук Беларуси:</a:t>
            </a:r>
            <a:endParaRPr lang="ru-BY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B928E-287A-4AB3-B0A2-278BBF249810}"/>
              </a:ext>
            </a:extLst>
          </p:cNvPr>
          <p:cNvSpPr txBox="1"/>
          <p:nvPr/>
        </p:nvSpPr>
        <p:spPr>
          <a:xfrm>
            <a:off x="249976" y="1791720"/>
            <a:ext cx="11630894" cy="3570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разрабатывают предложения о направлениях государственной инновационной политики и инновационной деятельности;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обеспечивают формирование и реализацию программ инновационного развития и инновационных проектов;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разрабатывают предложения по совершенствованию механизмов правового, экономического регулирования и стимулирования инновационной деятельности;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обеспечивают создание и развитие инновационной инфраструктуры;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осуществляют иные полномочия, предусмотренные настоящим Законом и иными актами законодательства.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20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8F634D-ABA8-469B-846C-FFE735CE4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77" y="146057"/>
            <a:ext cx="831893" cy="844593"/>
          </a:xfrm>
          <a:prstGeom prst="rect">
            <a:avLst/>
          </a:prstGeom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F85EE89F-59BC-47E6-8AA2-0387C5E8A598}"/>
              </a:ext>
            </a:extLst>
          </p:cNvPr>
          <p:cNvSpPr txBox="1">
            <a:spLocks/>
          </p:cNvSpPr>
          <p:nvPr/>
        </p:nvSpPr>
        <p:spPr>
          <a:xfrm>
            <a:off x="11752118" y="104775"/>
            <a:ext cx="4398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26EBBD-346E-4B7B-B92F-DB6B89F2532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78581-7DFD-41E4-8D6A-C039B17FAA64}"/>
              </a:ext>
            </a:extLst>
          </p:cNvPr>
          <p:cNvSpPr txBox="1"/>
          <p:nvPr/>
        </p:nvSpPr>
        <p:spPr>
          <a:xfrm>
            <a:off x="85406" y="25727"/>
            <a:ext cx="9005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Национальная инновационная система. Структура</a:t>
            </a:r>
            <a:endParaRPr lang="ru-BY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30E41-0C77-43EF-ACBD-A811177573DA}"/>
              </a:ext>
            </a:extLst>
          </p:cNvPr>
          <p:cNvSpPr txBox="1"/>
          <p:nvPr/>
        </p:nvSpPr>
        <p:spPr>
          <a:xfrm>
            <a:off x="-290946" y="568353"/>
            <a:ext cx="9871363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</a:pP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Органы местного управления областного территориального уровня</a:t>
            </a:r>
            <a:endParaRPr lang="ru-BY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DCB2B-D304-4281-9A2D-29EEAC4307E4}"/>
              </a:ext>
            </a:extLst>
          </p:cNvPr>
          <p:cNvSpPr txBox="1"/>
          <p:nvPr/>
        </p:nvSpPr>
        <p:spPr>
          <a:xfrm>
            <a:off x="285751" y="1513091"/>
            <a:ext cx="11196204" cy="325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обеспечивают формирование и реализацию региональных программ инновационного развития и инновационных проектов;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осуществляют контроль за выполнением региональных программ инновационного развития и инновационных проектов, финансируемых за счет средств соответствующего местного бюджета, и целевым использованием этих средств;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обеспечивают создание и развитие инновационной инфраструктуры региона;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осуществляют иные полномочия, предусмотренные настоящим Законом и иными актами законодательства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98085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2D0EAEF-F70E-4121-987A-EF2C64C1FE2B}"/>
              </a:ext>
            </a:extLst>
          </p:cNvPr>
          <p:cNvSpPr txBox="1"/>
          <p:nvPr/>
        </p:nvSpPr>
        <p:spPr>
          <a:xfrm>
            <a:off x="2120005" y="2967335"/>
            <a:ext cx="8097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B93E38D-10EC-4D77-B2EA-2EFBE8CDE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77" y="146057"/>
            <a:ext cx="831893" cy="84459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90D13A-5931-45E5-A27D-69BB15787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308" y="146057"/>
            <a:ext cx="831893" cy="84459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C55BC09-B3D8-42DD-AAE1-713981568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2" y="146057"/>
            <a:ext cx="831893" cy="84459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C447774-8ECA-424B-A700-94DD5C7E6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25" y="146057"/>
            <a:ext cx="831893" cy="84459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87E8907-37B0-4425-A17E-DA22A7F02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77" y="146057"/>
            <a:ext cx="831893" cy="84459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B8E6CAC-1BE3-4A72-8FA3-0F32F1ABE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084" y="146057"/>
            <a:ext cx="831893" cy="84459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DF4CC787-459B-48AD-A8F5-96AA35B3C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191" y="146057"/>
            <a:ext cx="831893" cy="84459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2DDD968-AE18-43BE-97CD-528EA7275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298" y="146057"/>
            <a:ext cx="831893" cy="84459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5E7977B2-EF65-4A27-9462-5E7697BAA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405" y="146057"/>
            <a:ext cx="831893" cy="844593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C246EF08-6FE2-4E52-9E70-6FAB3F988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916" y="146056"/>
            <a:ext cx="831893" cy="844593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0669AEE-764D-4800-BE44-7D67E3773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11" y="146055"/>
            <a:ext cx="831893" cy="84459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26C2687E-0C9C-4FE4-9499-8DACCC045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504" y="146054"/>
            <a:ext cx="831893" cy="844593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05091D4E-9816-49F0-8488-AFAF73A3E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452" y="146054"/>
            <a:ext cx="1440044" cy="143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1177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8F634D-ABA8-469B-846C-FFE735CE4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77" y="146057"/>
            <a:ext cx="831893" cy="8445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AD4322-5C7F-49C1-8D96-4FCC7D35EB93}"/>
              </a:ext>
            </a:extLst>
          </p:cNvPr>
          <p:cNvSpPr txBox="1"/>
          <p:nvPr/>
        </p:nvSpPr>
        <p:spPr>
          <a:xfrm>
            <a:off x="85406" y="25727"/>
            <a:ext cx="6981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Национальная инновационная система</a:t>
            </a:r>
            <a:endParaRPr lang="ru-BY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F85EE89F-59BC-47E6-8AA2-0387C5E8A598}"/>
              </a:ext>
            </a:extLst>
          </p:cNvPr>
          <p:cNvSpPr txBox="1">
            <a:spLocks/>
          </p:cNvSpPr>
          <p:nvPr/>
        </p:nvSpPr>
        <p:spPr>
          <a:xfrm>
            <a:off x="11869549" y="104775"/>
            <a:ext cx="237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26EBBD-346E-4B7B-B92F-DB6B89F2532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DB6F8E-836F-4867-8AAC-D56A00684DB9}"/>
              </a:ext>
            </a:extLst>
          </p:cNvPr>
          <p:cNvSpPr txBox="1"/>
          <p:nvPr/>
        </p:nvSpPr>
        <p:spPr>
          <a:xfrm>
            <a:off x="5258607" y="2138709"/>
            <a:ext cx="64519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Национальная инновационная система (НИС) – это современная институциональная модель генерации, распространения и использования знаний, их воплощения в новых продуктах, технологиях, услугах во всех сферах жизни общества</a:t>
            </a:r>
            <a:endParaRPr lang="ru-BY" sz="2400" dirty="0"/>
          </a:p>
        </p:txBody>
      </p:sp>
      <p:pic>
        <p:nvPicPr>
          <p:cNvPr id="1036" name="Picture 12" descr="Инновации: стоковые векторные изображения, иллюстрации | Depositphotos">
            <a:extLst>
              <a:ext uri="{FF2B5EF4-FFF2-40B4-BE49-F238E27FC236}">
                <a16:creationId xmlns:a16="http://schemas.microsoft.com/office/drawing/2014/main" id="{C0EBC1F9-185A-4E5E-A8F4-F690A8220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94" y="1106379"/>
            <a:ext cx="4645242" cy="464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79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8F634D-ABA8-469B-846C-FFE735CE4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77" y="146057"/>
            <a:ext cx="831893" cy="844593"/>
          </a:xfrm>
          <a:prstGeom prst="rect">
            <a:avLst/>
          </a:prstGeom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F85EE89F-59BC-47E6-8AA2-0387C5E8A598}"/>
              </a:ext>
            </a:extLst>
          </p:cNvPr>
          <p:cNvSpPr txBox="1">
            <a:spLocks/>
          </p:cNvSpPr>
          <p:nvPr/>
        </p:nvSpPr>
        <p:spPr>
          <a:xfrm>
            <a:off x="11869549" y="104775"/>
            <a:ext cx="237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26EBBD-346E-4B7B-B92F-DB6B89F2532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78581-7DFD-41E4-8D6A-C039B17FAA64}"/>
              </a:ext>
            </a:extLst>
          </p:cNvPr>
          <p:cNvSpPr txBox="1"/>
          <p:nvPr/>
        </p:nvSpPr>
        <p:spPr>
          <a:xfrm>
            <a:off x="85406" y="25727"/>
            <a:ext cx="889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Национальная инновационная система. Субъекты</a:t>
            </a:r>
            <a:endParaRPr lang="ru-BY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C52565-1F95-4FCC-BE55-52C3C6D9A3DF}"/>
              </a:ext>
            </a:extLst>
          </p:cNvPr>
          <p:cNvSpPr txBox="1"/>
          <p:nvPr/>
        </p:nvSpPr>
        <p:spPr>
          <a:xfrm>
            <a:off x="1319645" y="155863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 </a:t>
            </a:r>
            <a:endParaRPr lang="ru-BY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9F9D6-0C94-4210-9B8A-1CD878ACE5B0}"/>
              </a:ext>
            </a:extLst>
          </p:cNvPr>
          <p:cNvSpPr txBox="1"/>
          <p:nvPr/>
        </p:nvSpPr>
        <p:spPr>
          <a:xfrm>
            <a:off x="540327" y="1266248"/>
            <a:ext cx="84367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Субъектами инновационной инфраструктуры являются: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научно-технологические парки (далее - технопарки);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центры трансфера технологий;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венчурные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17373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8F634D-ABA8-469B-846C-FFE735CE4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77" y="146057"/>
            <a:ext cx="831893" cy="844593"/>
          </a:xfrm>
          <a:prstGeom prst="rect">
            <a:avLst/>
          </a:prstGeom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F85EE89F-59BC-47E6-8AA2-0387C5E8A598}"/>
              </a:ext>
            </a:extLst>
          </p:cNvPr>
          <p:cNvSpPr txBox="1">
            <a:spLocks/>
          </p:cNvSpPr>
          <p:nvPr/>
        </p:nvSpPr>
        <p:spPr>
          <a:xfrm>
            <a:off x="11869549" y="104775"/>
            <a:ext cx="237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26EBBD-346E-4B7B-B92F-DB6B89F2532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78581-7DFD-41E4-8D6A-C039B17FAA64}"/>
              </a:ext>
            </a:extLst>
          </p:cNvPr>
          <p:cNvSpPr txBox="1"/>
          <p:nvPr/>
        </p:nvSpPr>
        <p:spPr>
          <a:xfrm>
            <a:off x="85406" y="25727"/>
            <a:ext cx="84072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Функционирование субъектов инновационной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инфраструктуры</a:t>
            </a:r>
            <a:endParaRPr lang="ru-BY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C52565-1F95-4FCC-BE55-52C3C6D9A3DF}"/>
              </a:ext>
            </a:extLst>
          </p:cNvPr>
          <p:cNvSpPr txBox="1"/>
          <p:nvPr/>
        </p:nvSpPr>
        <p:spPr>
          <a:xfrm>
            <a:off x="1319645" y="155863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 </a:t>
            </a:r>
            <a:endParaRPr lang="ru-BY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32FEAEEB-647C-49A3-BC1A-C7BE02321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091286"/>
              </p:ext>
            </p:extLst>
          </p:nvPr>
        </p:nvGraphicFramePr>
        <p:xfrm>
          <a:off x="636876" y="1158132"/>
          <a:ext cx="10564524" cy="47035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2463">
                  <a:extLst>
                    <a:ext uri="{9D8B030D-6E8A-4147-A177-3AD203B41FA5}">
                      <a16:colId xmlns:a16="http://schemas.microsoft.com/office/drawing/2014/main" val="3286242766"/>
                    </a:ext>
                  </a:extLst>
                </a:gridCol>
                <a:gridCol w="941723">
                  <a:extLst>
                    <a:ext uri="{9D8B030D-6E8A-4147-A177-3AD203B41FA5}">
                      <a16:colId xmlns:a16="http://schemas.microsoft.com/office/drawing/2014/main" val="1873460570"/>
                    </a:ext>
                  </a:extLst>
                </a:gridCol>
                <a:gridCol w="941723">
                  <a:extLst>
                    <a:ext uri="{9D8B030D-6E8A-4147-A177-3AD203B41FA5}">
                      <a16:colId xmlns:a16="http://schemas.microsoft.com/office/drawing/2014/main" val="680269133"/>
                    </a:ext>
                  </a:extLst>
                </a:gridCol>
                <a:gridCol w="941723">
                  <a:extLst>
                    <a:ext uri="{9D8B030D-6E8A-4147-A177-3AD203B41FA5}">
                      <a16:colId xmlns:a16="http://schemas.microsoft.com/office/drawing/2014/main" val="329946923"/>
                    </a:ext>
                  </a:extLst>
                </a:gridCol>
                <a:gridCol w="941723">
                  <a:extLst>
                    <a:ext uri="{9D8B030D-6E8A-4147-A177-3AD203B41FA5}">
                      <a16:colId xmlns:a16="http://schemas.microsoft.com/office/drawing/2014/main" val="2885071325"/>
                    </a:ext>
                  </a:extLst>
                </a:gridCol>
                <a:gridCol w="941723">
                  <a:extLst>
                    <a:ext uri="{9D8B030D-6E8A-4147-A177-3AD203B41FA5}">
                      <a16:colId xmlns:a16="http://schemas.microsoft.com/office/drawing/2014/main" val="2848783706"/>
                    </a:ext>
                  </a:extLst>
                </a:gridCol>
                <a:gridCol w="941723">
                  <a:extLst>
                    <a:ext uri="{9D8B030D-6E8A-4147-A177-3AD203B41FA5}">
                      <a16:colId xmlns:a16="http://schemas.microsoft.com/office/drawing/2014/main" val="2354197773"/>
                    </a:ext>
                  </a:extLst>
                </a:gridCol>
                <a:gridCol w="941723">
                  <a:extLst>
                    <a:ext uri="{9D8B030D-6E8A-4147-A177-3AD203B41FA5}">
                      <a16:colId xmlns:a16="http://schemas.microsoft.com/office/drawing/2014/main" val="2536865199"/>
                    </a:ext>
                  </a:extLst>
                </a:gridCol>
              </a:tblGrid>
              <a:tr h="63241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BY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субъекта инновационной инфраструктуры</a:t>
                      </a:r>
                      <a:endParaRPr lang="ru-BY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845E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2014</a:t>
                      </a:r>
                      <a:endParaRPr lang="ru-BY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845E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BY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BY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845E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BY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BY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845E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BY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BY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845E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BY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BY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845E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BY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BY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845E"/>
                    </a:solidFil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BY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BY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84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486977"/>
                  </a:ext>
                </a:extLst>
              </a:tr>
              <a:tr h="303036">
                <a:tc gridSpan="8"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BY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Научно-технологические парки </a:t>
                      </a:r>
                      <a:endParaRPr lang="ru-BY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920981"/>
                  </a:ext>
                </a:extLst>
              </a:tr>
              <a:tr h="632410">
                <a:tc>
                  <a:txBody>
                    <a:bodyPr/>
                    <a:lstStyle/>
                    <a:p>
                      <a:pPr indent="450215" algn="l">
                        <a:lnSpc>
                          <a:spcPct val="115000"/>
                        </a:lnSpc>
                      </a:pPr>
                      <a:r>
                        <a:rPr lang="ru-BY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 технопарков на конец отчетного периода</a:t>
                      </a:r>
                      <a:endParaRPr lang="ru-BY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15000"/>
                        </a:lnSpc>
                      </a:pPr>
                      <a:r>
                        <a:rPr lang="ru-BY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BY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BY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BY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BY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BY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BY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BY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BY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BY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BY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BY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BY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874908"/>
                  </a:ext>
                </a:extLst>
              </a:tr>
              <a:tr h="303036">
                <a:tc gridSpan="8"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BY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Центры трансфера технологий</a:t>
                      </a:r>
                      <a:endParaRPr lang="ru-BY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150078"/>
                  </a:ext>
                </a:extLst>
              </a:tr>
              <a:tr h="961785">
                <a:tc>
                  <a:txBody>
                    <a:bodyPr/>
                    <a:lstStyle/>
                    <a:p>
                      <a:pPr indent="450215" algn="l">
                        <a:lnSpc>
                          <a:spcPct val="115000"/>
                        </a:lnSpc>
                      </a:pPr>
                      <a:r>
                        <a:rPr lang="ru-BY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 центров трансфера технологий</a:t>
                      </a:r>
                      <a:br>
                        <a:rPr lang="ru-BY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BY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на конец отчетного периода</a:t>
                      </a:r>
                      <a:endParaRPr lang="ru-BY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15000"/>
                        </a:lnSpc>
                      </a:pPr>
                      <a:r>
                        <a:rPr lang="ru-BY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2</a:t>
                      </a:r>
                      <a:endParaRPr lang="ru-BY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BY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4</a:t>
                      </a:r>
                      <a:endParaRPr lang="ru-BY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BY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BY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BY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BY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BY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BY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BY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BY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568196"/>
                  </a:ext>
                </a:extLst>
              </a:tr>
              <a:tr h="303036">
                <a:tc gridSpan="8"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BY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Венчурные организации </a:t>
                      </a:r>
                      <a:endParaRPr lang="ru-BY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9532"/>
                  </a:ext>
                </a:extLst>
              </a:tr>
              <a:tr h="632410">
                <a:tc>
                  <a:txBody>
                    <a:bodyPr/>
                    <a:lstStyle/>
                    <a:p>
                      <a:pPr indent="450215" algn="l">
                        <a:lnSpc>
                          <a:spcPct val="115000"/>
                        </a:lnSpc>
                      </a:pPr>
                      <a:r>
                        <a:rPr lang="ru-BY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Белорусский инновационный фонд</a:t>
                      </a:r>
                      <a:endParaRPr lang="ru-BY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15000"/>
                        </a:lnSpc>
                      </a:pPr>
                      <a:r>
                        <a:rPr lang="ru-BY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BY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BY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BY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BY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BY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BY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BY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BY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BY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BY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BY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BY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BY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1746"/>
                  </a:ext>
                </a:extLst>
              </a:tr>
              <a:tr h="303036">
                <a:tc gridSpan="8"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BY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 по республике </a:t>
                      </a:r>
                      <a:endParaRPr lang="ru-BY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24677"/>
                  </a:ext>
                </a:extLst>
              </a:tr>
              <a:tr h="632410">
                <a:tc>
                  <a:txBody>
                    <a:bodyPr/>
                    <a:lstStyle/>
                    <a:p>
                      <a:pPr indent="450215" algn="l">
                        <a:lnSpc>
                          <a:spcPct val="115000"/>
                        </a:lnSpc>
                      </a:pPr>
                      <a:r>
                        <a:rPr lang="ru-BY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 субъектов инновационной инфраструктуры</a:t>
                      </a:r>
                      <a:endParaRPr lang="ru-BY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15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ru-BY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ru-BY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BY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6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BY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BY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BY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BY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BY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</a:pPr>
                      <a:r>
                        <a:rPr lang="ru-BY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BY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695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58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B870F3D-56B6-43D8-A88E-FB8A23BD7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628" y="343292"/>
            <a:ext cx="7916010" cy="632720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8F634D-ABA8-469B-846C-FFE735CE4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77" y="146057"/>
            <a:ext cx="831893" cy="8445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AD4322-5C7F-49C1-8D96-4FCC7D35EB93}"/>
              </a:ext>
            </a:extLst>
          </p:cNvPr>
          <p:cNvSpPr txBox="1"/>
          <p:nvPr/>
        </p:nvSpPr>
        <p:spPr>
          <a:xfrm>
            <a:off x="85406" y="25727"/>
            <a:ext cx="6097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Технопарки Республики Беларусь</a:t>
            </a:r>
            <a:endParaRPr lang="ru-BY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F85EE89F-59BC-47E6-8AA2-0387C5E8A598}"/>
              </a:ext>
            </a:extLst>
          </p:cNvPr>
          <p:cNvSpPr txBox="1">
            <a:spLocks/>
          </p:cNvSpPr>
          <p:nvPr/>
        </p:nvSpPr>
        <p:spPr>
          <a:xfrm>
            <a:off x="11869549" y="104775"/>
            <a:ext cx="237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26EBBD-346E-4B7B-B92F-DB6B89F2532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25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B870F3D-56B6-43D8-A88E-FB8A23BD7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171329"/>
            <a:ext cx="3329126" cy="266094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FCEA3E-93A8-4835-80E4-A126F4299B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190"/>
          <a:stretch/>
        </p:blipFill>
        <p:spPr>
          <a:xfrm>
            <a:off x="2658785" y="814814"/>
            <a:ext cx="4166348" cy="375491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8F634D-ABA8-469B-846C-FFE735CE4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77" y="146057"/>
            <a:ext cx="831893" cy="8445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AD4322-5C7F-49C1-8D96-4FCC7D35EB93}"/>
              </a:ext>
            </a:extLst>
          </p:cNvPr>
          <p:cNvSpPr txBox="1"/>
          <p:nvPr/>
        </p:nvSpPr>
        <p:spPr>
          <a:xfrm>
            <a:off x="85406" y="25727"/>
            <a:ext cx="6097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Технопарки Республики Беларусь</a:t>
            </a:r>
            <a:endParaRPr lang="ru-BY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F85EE89F-59BC-47E6-8AA2-0387C5E8A598}"/>
              </a:ext>
            </a:extLst>
          </p:cNvPr>
          <p:cNvSpPr txBox="1">
            <a:spLocks/>
          </p:cNvSpPr>
          <p:nvPr/>
        </p:nvSpPr>
        <p:spPr>
          <a:xfrm>
            <a:off x="11869549" y="104775"/>
            <a:ext cx="237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26EBBD-346E-4B7B-B92F-DB6B89F2532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D76688-3AEC-4EDF-AAE8-CE4C8520B9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38"/>
          <a:stretch/>
        </p:blipFill>
        <p:spPr>
          <a:xfrm>
            <a:off x="6825133" y="2838780"/>
            <a:ext cx="4936089" cy="376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94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8F634D-ABA8-469B-846C-FFE735CE4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77" y="146057"/>
            <a:ext cx="831893" cy="8445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AD4322-5C7F-49C1-8D96-4FCC7D35EB93}"/>
              </a:ext>
            </a:extLst>
          </p:cNvPr>
          <p:cNvSpPr txBox="1"/>
          <p:nvPr/>
        </p:nvSpPr>
        <p:spPr>
          <a:xfrm>
            <a:off x="85406" y="25727"/>
            <a:ext cx="9699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«Научно-технологический парк БНТУ “Политехник”»</a:t>
            </a:r>
            <a:endParaRPr lang="ru-BY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F85EE89F-59BC-47E6-8AA2-0387C5E8A598}"/>
              </a:ext>
            </a:extLst>
          </p:cNvPr>
          <p:cNvSpPr txBox="1">
            <a:spLocks/>
          </p:cNvSpPr>
          <p:nvPr/>
        </p:nvSpPr>
        <p:spPr>
          <a:xfrm>
            <a:off x="11869549" y="104775"/>
            <a:ext cx="237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26EBBD-346E-4B7B-B92F-DB6B89F2532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Минский городской технопарк">
            <a:extLst>
              <a:ext uri="{FF2B5EF4-FFF2-40B4-BE49-F238E27FC236}">
                <a16:creationId xmlns:a16="http://schemas.microsoft.com/office/drawing/2014/main" id="{74B4FDDB-EF85-4F1A-B81F-84AF308E5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27"/>
          <a:stretch/>
        </p:blipFill>
        <p:spPr bwMode="auto">
          <a:xfrm>
            <a:off x="85406" y="5711787"/>
            <a:ext cx="2733675" cy="112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Международный центр открылся в технопарке БНТУ &amp;quot;Политехник&amp;quot; | События,  факты, анонсы | Belarus.by">
            <a:extLst>
              <a:ext uri="{FF2B5EF4-FFF2-40B4-BE49-F238E27FC236}">
                <a16:creationId xmlns:a16="http://schemas.microsoft.com/office/drawing/2014/main" id="{A19E8C8A-5983-4E2B-B592-2583EDAC5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016" y="3912321"/>
            <a:ext cx="4139166" cy="284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CBC58E-549E-454F-B134-81052708A9FE}"/>
              </a:ext>
            </a:extLst>
          </p:cNvPr>
          <p:cNvSpPr txBox="1"/>
          <p:nvPr/>
        </p:nvSpPr>
        <p:spPr>
          <a:xfrm>
            <a:off x="450393" y="719715"/>
            <a:ext cx="9213151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направления деятельности, специализация: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разработка научно-технической продукции и реализация инновационных проектов, основанных на результатах научной и научно-технической деятельности БНТУ;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создание новых и поддержка действующих инновационных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предприятий и производств в БНТУ;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стимулирование инновационной предпринимательской культуры и поддержка молодежного инновационного предпринимательства в БНТУ;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оказание информационно-маркетинговых услуг и инфраструктурной поддержки университетским стартапам и инновационным предприятиям-резидентам технопарка БНТУ.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180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8385EB2-9FF5-4A8C-B2CF-50A651AEA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480" y="377547"/>
            <a:ext cx="7136390" cy="610290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8F634D-ABA8-469B-846C-FFE735CE4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77" y="146057"/>
            <a:ext cx="831893" cy="8445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AD4322-5C7F-49C1-8D96-4FCC7D35EB93}"/>
              </a:ext>
            </a:extLst>
          </p:cNvPr>
          <p:cNvSpPr txBox="1"/>
          <p:nvPr/>
        </p:nvSpPr>
        <p:spPr>
          <a:xfrm>
            <a:off x="85406" y="25727"/>
            <a:ext cx="8178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Центры трансфера технологий Республики Беларусь</a:t>
            </a:r>
            <a:endParaRPr lang="ru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F85EE89F-59BC-47E6-8AA2-0387C5E8A598}"/>
              </a:ext>
            </a:extLst>
          </p:cNvPr>
          <p:cNvSpPr txBox="1">
            <a:spLocks/>
          </p:cNvSpPr>
          <p:nvPr/>
        </p:nvSpPr>
        <p:spPr>
          <a:xfrm>
            <a:off x="11869549" y="104775"/>
            <a:ext cx="237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26EBBD-346E-4B7B-B92F-DB6B89F2532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20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8F634D-ABA8-469B-846C-FFE735CE4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77" y="146057"/>
            <a:ext cx="831893" cy="8445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AD4322-5C7F-49C1-8D96-4FCC7D35EB93}"/>
              </a:ext>
            </a:extLst>
          </p:cNvPr>
          <p:cNvSpPr txBox="1"/>
          <p:nvPr/>
        </p:nvSpPr>
        <p:spPr>
          <a:xfrm>
            <a:off x="85406" y="25727"/>
            <a:ext cx="8178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Центры трансфера технологий Республики Беларусь</a:t>
            </a:r>
            <a:endParaRPr lang="ru-B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F85EE89F-59BC-47E6-8AA2-0387C5E8A598}"/>
              </a:ext>
            </a:extLst>
          </p:cNvPr>
          <p:cNvSpPr txBox="1">
            <a:spLocks/>
          </p:cNvSpPr>
          <p:nvPr/>
        </p:nvSpPr>
        <p:spPr>
          <a:xfrm>
            <a:off x="11869549" y="104775"/>
            <a:ext cx="237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26EBBD-346E-4B7B-B92F-DB6B89F25321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514486-72B1-4168-AC1A-88138456B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440" y="888335"/>
            <a:ext cx="6524064" cy="47331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2B5EDD-72AC-4348-BBA5-8E4C1CBB6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17" y="4208864"/>
            <a:ext cx="2972392" cy="254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60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</TotalTime>
  <Words>957</Words>
  <Application>Microsoft Office PowerPoint</Application>
  <PresentationFormat>Широкоэкранный</PresentationFormat>
  <Paragraphs>168</Paragraphs>
  <Slides>17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Лазакович</dc:creator>
  <cp:lastModifiedBy>Victorya Kaliy</cp:lastModifiedBy>
  <cp:revision>7</cp:revision>
  <dcterms:created xsi:type="dcterms:W3CDTF">2018-03-05T22:31:18Z</dcterms:created>
  <dcterms:modified xsi:type="dcterms:W3CDTF">2021-11-15T12:28:06Z</dcterms:modified>
</cp:coreProperties>
</file>