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22B85-C5D3-4DDA-A343-D23F9F823596}" v="23" dt="2021-12-21T09:00:4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14" autoAdjust="0"/>
  </p:normalViewPr>
  <p:slideViewPr>
    <p:cSldViewPr snapToGrid="0">
      <p:cViewPr varScale="1">
        <p:scale>
          <a:sx n="79" d="100"/>
          <a:sy n="79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ya Kaliy" userId="b38b191c-84c0-42c4-a17b-70bee457a8a9" providerId="ADAL" clId="{9A122B85-C5D3-4DDA-A343-D23F9F823596}"/>
    <pc:docChg chg="custSel modSld">
      <pc:chgData name="Victorya Kaliy" userId="b38b191c-84c0-42c4-a17b-70bee457a8a9" providerId="ADAL" clId="{9A122B85-C5D3-4DDA-A343-D23F9F823596}" dt="2021-12-21T09:01:19.106" v="144" actId="1038"/>
      <pc:docMkLst>
        <pc:docMk/>
      </pc:docMkLst>
      <pc:sldChg chg="addSp delSp modSp mod">
        <pc:chgData name="Victorya Kaliy" userId="b38b191c-84c0-42c4-a17b-70bee457a8a9" providerId="ADAL" clId="{9A122B85-C5D3-4DDA-A343-D23F9F823596}" dt="2021-12-21T08:51:59.019" v="71" actId="166"/>
        <pc:sldMkLst>
          <pc:docMk/>
          <pc:sldMk cId="2646051316" sldId="258"/>
        </pc:sldMkLst>
        <pc:spChg chg="add mod">
          <ac:chgData name="Victorya Kaliy" userId="b38b191c-84c0-42c4-a17b-70bee457a8a9" providerId="ADAL" clId="{9A122B85-C5D3-4DDA-A343-D23F9F823596}" dt="2021-12-21T08:51:46.321" v="68" actId="1076"/>
          <ac:spMkLst>
            <pc:docMk/>
            <pc:sldMk cId="2646051316" sldId="258"/>
            <ac:spMk id="5" creationId="{30645449-8EB2-4E36-8A1F-C7D7BC266914}"/>
          </ac:spMkLst>
        </pc:spChg>
        <pc:spChg chg="add del">
          <ac:chgData name="Victorya Kaliy" userId="b38b191c-84c0-42c4-a17b-70bee457a8a9" providerId="ADAL" clId="{9A122B85-C5D3-4DDA-A343-D23F9F823596}" dt="2021-12-21T07:17:31.599" v="8" actId="478"/>
          <ac:spMkLst>
            <pc:docMk/>
            <pc:sldMk cId="2646051316" sldId="258"/>
            <ac:spMk id="6" creationId="{50F0B3B0-B13C-41CC-AAF1-FA7F1A5B4B64}"/>
          </ac:spMkLst>
        </pc:spChg>
        <pc:spChg chg="add mod">
          <ac:chgData name="Victorya Kaliy" userId="b38b191c-84c0-42c4-a17b-70bee457a8a9" providerId="ADAL" clId="{9A122B85-C5D3-4DDA-A343-D23F9F823596}" dt="2021-12-21T08:51:40.691" v="66" actId="108"/>
          <ac:spMkLst>
            <pc:docMk/>
            <pc:sldMk cId="2646051316" sldId="258"/>
            <ac:spMk id="10" creationId="{A58ADC19-F9CD-4B5F-A007-476BBD68E5B3}"/>
          </ac:spMkLst>
        </pc:spChg>
        <pc:spChg chg="add mod">
          <ac:chgData name="Victorya Kaliy" userId="b38b191c-84c0-42c4-a17b-70bee457a8a9" providerId="ADAL" clId="{9A122B85-C5D3-4DDA-A343-D23F9F823596}" dt="2021-12-21T08:51:22.469" v="61" actId="108"/>
          <ac:spMkLst>
            <pc:docMk/>
            <pc:sldMk cId="2646051316" sldId="258"/>
            <ac:spMk id="11" creationId="{3E667CEA-70B2-4BC1-B2AE-D69109ACEFD6}"/>
          </ac:spMkLst>
        </pc:spChg>
        <pc:spChg chg="add mod ord">
          <ac:chgData name="Victorya Kaliy" userId="b38b191c-84c0-42c4-a17b-70bee457a8a9" providerId="ADAL" clId="{9A122B85-C5D3-4DDA-A343-D23F9F823596}" dt="2021-12-21T08:51:59.019" v="71" actId="166"/>
          <ac:spMkLst>
            <pc:docMk/>
            <pc:sldMk cId="2646051316" sldId="258"/>
            <ac:spMk id="12" creationId="{F6091E6F-657B-4751-AFF8-E51B874D2046}"/>
          </ac:spMkLst>
        </pc:spChg>
        <pc:spChg chg="add mod">
          <ac:chgData name="Victorya Kaliy" userId="b38b191c-84c0-42c4-a17b-70bee457a8a9" providerId="ADAL" clId="{9A122B85-C5D3-4DDA-A343-D23F9F823596}" dt="2021-12-21T07:44:36.734" v="24" actId="571"/>
          <ac:spMkLst>
            <pc:docMk/>
            <pc:sldMk cId="2646051316" sldId="258"/>
            <ac:spMk id="14" creationId="{5D373F39-D53C-41A6-9CD5-313161E5056F}"/>
          </ac:spMkLst>
        </pc:spChg>
        <pc:spChg chg="add mod">
          <ac:chgData name="Victorya Kaliy" userId="b38b191c-84c0-42c4-a17b-70bee457a8a9" providerId="ADAL" clId="{9A122B85-C5D3-4DDA-A343-D23F9F823596}" dt="2021-12-21T07:44:56.252" v="29" actId="571"/>
          <ac:spMkLst>
            <pc:docMk/>
            <pc:sldMk cId="2646051316" sldId="258"/>
            <ac:spMk id="16" creationId="{21299203-3340-4FE2-BE9C-3B5769312A7E}"/>
          </ac:spMkLst>
        </pc:spChg>
        <pc:spChg chg="add mod">
          <ac:chgData name="Victorya Kaliy" userId="b38b191c-84c0-42c4-a17b-70bee457a8a9" providerId="ADAL" clId="{9A122B85-C5D3-4DDA-A343-D23F9F823596}" dt="2021-12-21T07:46:35.480" v="60" actId="1076"/>
          <ac:spMkLst>
            <pc:docMk/>
            <pc:sldMk cId="2646051316" sldId="258"/>
            <ac:spMk id="18" creationId="{E6914CB1-CDC0-4803-922A-D76A88A1D234}"/>
          </ac:spMkLst>
        </pc:spChg>
        <pc:spChg chg="del mod">
          <ac:chgData name="Victorya Kaliy" userId="b38b191c-84c0-42c4-a17b-70bee457a8a9" providerId="ADAL" clId="{9A122B85-C5D3-4DDA-A343-D23F9F823596}" dt="2021-12-21T07:46:15.204" v="54" actId="478"/>
          <ac:spMkLst>
            <pc:docMk/>
            <pc:sldMk cId="2646051316" sldId="258"/>
            <ac:spMk id="29" creationId="{BF26566B-8E8C-46E6-ADDE-4F9BE7DCEDC1}"/>
          </ac:spMkLst>
        </pc:spChg>
        <pc:cxnChg chg="add mod">
          <ac:chgData name="Victorya Kaliy" userId="b38b191c-84c0-42c4-a17b-70bee457a8a9" providerId="ADAL" clId="{9A122B85-C5D3-4DDA-A343-D23F9F823596}" dt="2021-12-21T07:45:06.834" v="31" actId="14100"/>
          <ac:cxnSpMkLst>
            <pc:docMk/>
            <pc:sldMk cId="2646051316" sldId="258"/>
            <ac:cxnSpMk id="4" creationId="{33E781BC-9C1B-42E7-991C-3BD524FE69DD}"/>
          </ac:cxnSpMkLst>
        </pc:cxnChg>
        <pc:cxnChg chg="add mod ord">
          <ac:chgData name="Victorya Kaliy" userId="b38b191c-84c0-42c4-a17b-70bee457a8a9" providerId="ADAL" clId="{9A122B85-C5D3-4DDA-A343-D23F9F823596}" dt="2021-12-21T07:19:02.941" v="15" actId="167"/>
          <ac:cxnSpMkLst>
            <pc:docMk/>
            <pc:sldMk cId="2646051316" sldId="258"/>
            <ac:cxnSpMk id="8" creationId="{58EF61F8-3623-483E-BEDC-52EE7B5134F1}"/>
          </ac:cxnSpMkLst>
        </pc:cxnChg>
        <pc:cxnChg chg="add mod">
          <ac:chgData name="Victorya Kaliy" userId="b38b191c-84c0-42c4-a17b-70bee457a8a9" providerId="ADAL" clId="{9A122B85-C5D3-4DDA-A343-D23F9F823596}" dt="2021-12-21T07:44:36.734" v="24" actId="571"/>
          <ac:cxnSpMkLst>
            <pc:docMk/>
            <pc:sldMk cId="2646051316" sldId="258"/>
            <ac:cxnSpMk id="13" creationId="{A7191010-5236-45E7-94F4-E02D0FD8E028}"/>
          </ac:cxnSpMkLst>
        </pc:cxnChg>
        <pc:cxnChg chg="add mod">
          <ac:chgData name="Victorya Kaliy" userId="b38b191c-84c0-42c4-a17b-70bee457a8a9" providerId="ADAL" clId="{9A122B85-C5D3-4DDA-A343-D23F9F823596}" dt="2021-12-21T07:44:53.458" v="27" actId="1076"/>
          <ac:cxnSpMkLst>
            <pc:docMk/>
            <pc:sldMk cId="2646051316" sldId="258"/>
            <ac:cxnSpMk id="15" creationId="{6AA10359-CD64-43EA-B095-9D44CD351703}"/>
          </ac:cxnSpMkLst>
        </pc:cxnChg>
        <pc:cxnChg chg="add mod">
          <ac:chgData name="Victorya Kaliy" userId="b38b191c-84c0-42c4-a17b-70bee457a8a9" providerId="ADAL" clId="{9A122B85-C5D3-4DDA-A343-D23F9F823596}" dt="2021-12-21T07:44:56.252" v="29" actId="571"/>
          <ac:cxnSpMkLst>
            <pc:docMk/>
            <pc:sldMk cId="2646051316" sldId="258"/>
            <ac:cxnSpMk id="17" creationId="{661A89DF-7837-4B6D-84FD-35571000B91F}"/>
          </ac:cxnSpMkLst>
        </pc:cxnChg>
        <pc:cxnChg chg="add mod">
          <ac:chgData name="Victorya Kaliy" userId="b38b191c-84c0-42c4-a17b-70bee457a8a9" providerId="ADAL" clId="{9A122B85-C5D3-4DDA-A343-D23F9F823596}" dt="2021-12-21T07:45:17.074" v="36" actId="1076"/>
          <ac:cxnSpMkLst>
            <pc:docMk/>
            <pc:sldMk cId="2646051316" sldId="258"/>
            <ac:cxnSpMk id="20" creationId="{FAC05C05-19FC-4C64-A942-85692DF3A005}"/>
          </ac:cxnSpMkLst>
        </pc:cxnChg>
        <pc:cxnChg chg="add mod">
          <ac:chgData name="Victorya Kaliy" userId="b38b191c-84c0-42c4-a17b-70bee457a8a9" providerId="ADAL" clId="{9A122B85-C5D3-4DDA-A343-D23F9F823596}" dt="2021-12-21T08:51:40.691" v="66" actId="108"/>
          <ac:cxnSpMkLst>
            <pc:docMk/>
            <pc:sldMk cId="2646051316" sldId="258"/>
            <ac:cxnSpMk id="21" creationId="{8318D276-1248-48B0-9F0B-F6CBCD1DD8C7}"/>
          </ac:cxnSpMkLst>
        </pc:cxnChg>
      </pc:sldChg>
      <pc:sldChg chg="addSp modSp mod">
        <pc:chgData name="Victorya Kaliy" userId="b38b191c-84c0-42c4-a17b-70bee457a8a9" providerId="ADAL" clId="{9A122B85-C5D3-4DDA-A343-D23F9F823596}" dt="2021-12-21T09:01:19.106" v="144" actId="1038"/>
        <pc:sldMkLst>
          <pc:docMk/>
          <pc:sldMk cId="2527308645" sldId="260"/>
        </pc:sldMkLst>
        <pc:spChg chg="add mod">
          <ac:chgData name="Victorya Kaliy" userId="b38b191c-84c0-42c4-a17b-70bee457a8a9" providerId="ADAL" clId="{9A122B85-C5D3-4DDA-A343-D23F9F823596}" dt="2021-12-21T08:52:20.959" v="74" actId="571"/>
          <ac:spMkLst>
            <pc:docMk/>
            <pc:sldMk cId="2527308645" sldId="260"/>
            <ac:spMk id="4" creationId="{776526D5-813B-4BEA-85CB-FD92E48D53E2}"/>
          </ac:spMkLst>
        </pc:spChg>
        <pc:spChg chg="add mod">
          <ac:chgData name="Victorya Kaliy" userId="b38b191c-84c0-42c4-a17b-70bee457a8a9" providerId="ADAL" clId="{9A122B85-C5D3-4DDA-A343-D23F9F823596}" dt="2021-12-21T09:01:19.106" v="144" actId="1038"/>
          <ac:spMkLst>
            <pc:docMk/>
            <pc:sldMk cId="2527308645" sldId="260"/>
            <ac:spMk id="5" creationId="{9AD612C3-E794-4062-9B53-948FB9156097}"/>
          </ac:spMkLst>
        </pc:spChg>
        <pc:spChg chg="add mod">
          <ac:chgData name="Victorya Kaliy" userId="b38b191c-84c0-42c4-a17b-70bee457a8a9" providerId="ADAL" clId="{9A122B85-C5D3-4DDA-A343-D23F9F823596}" dt="2021-12-21T09:01:19.106" v="144" actId="1038"/>
          <ac:spMkLst>
            <pc:docMk/>
            <pc:sldMk cId="2527308645" sldId="260"/>
            <ac:spMk id="7" creationId="{4A4E3512-4FF6-4862-B867-E3A406EC293C}"/>
          </ac:spMkLst>
        </pc:spChg>
        <pc:spChg chg="add mod">
          <ac:chgData name="Victorya Kaliy" userId="b38b191c-84c0-42c4-a17b-70bee457a8a9" providerId="ADAL" clId="{9A122B85-C5D3-4DDA-A343-D23F9F823596}" dt="2021-12-21T09:01:19.106" v="144" actId="1038"/>
          <ac:spMkLst>
            <pc:docMk/>
            <pc:sldMk cId="2527308645" sldId="260"/>
            <ac:spMk id="9" creationId="{7D7BA186-8364-45DE-BED9-EB07D9AAE7B7}"/>
          </ac:spMkLst>
        </pc:spChg>
        <pc:spChg chg="add mod">
          <ac:chgData name="Victorya Kaliy" userId="b38b191c-84c0-42c4-a17b-70bee457a8a9" providerId="ADAL" clId="{9A122B85-C5D3-4DDA-A343-D23F9F823596}" dt="2021-12-21T09:01:19.106" v="144" actId="1038"/>
          <ac:spMkLst>
            <pc:docMk/>
            <pc:sldMk cId="2527308645" sldId="260"/>
            <ac:spMk id="10" creationId="{64237FCD-D98D-43FD-B056-E2E7E3CAABFB}"/>
          </ac:spMkLst>
        </pc:spChg>
        <pc:spChg chg="mod">
          <ac:chgData name="Victorya Kaliy" userId="b38b191c-84c0-42c4-a17b-70bee457a8a9" providerId="ADAL" clId="{9A122B85-C5D3-4DDA-A343-D23F9F823596}" dt="2021-12-21T09:01:06.841" v="129" actId="14100"/>
          <ac:spMkLst>
            <pc:docMk/>
            <pc:sldMk cId="2527308645" sldId="260"/>
            <ac:spMk id="29" creationId="{BF26566B-8E8C-46E6-ADDE-4F9BE7DCEDC1}"/>
          </ac:spMkLst>
        </pc:spChg>
        <pc:cxnChg chg="add mod">
          <ac:chgData name="Victorya Kaliy" userId="b38b191c-84c0-42c4-a17b-70bee457a8a9" providerId="ADAL" clId="{9A122B85-C5D3-4DDA-A343-D23F9F823596}" dt="2021-12-21T09:01:19.106" v="144" actId="1038"/>
          <ac:cxnSpMkLst>
            <pc:docMk/>
            <pc:sldMk cId="2527308645" sldId="260"/>
            <ac:cxnSpMk id="6" creationId="{FC5D91B7-956E-4C0F-858E-6FB169EAF5F1}"/>
          </ac:cxnSpMkLst>
        </pc:cxnChg>
        <pc:cxnChg chg="add mod">
          <ac:chgData name="Victorya Kaliy" userId="b38b191c-84c0-42c4-a17b-70bee457a8a9" providerId="ADAL" clId="{9A122B85-C5D3-4DDA-A343-D23F9F823596}" dt="2021-12-21T09:01:19.106" v="144" actId="1038"/>
          <ac:cxnSpMkLst>
            <pc:docMk/>
            <pc:sldMk cId="2527308645" sldId="260"/>
            <ac:cxnSpMk id="8" creationId="{F16A2AC2-503A-4A45-A7A5-7900ACACD904}"/>
          </ac:cxnSpMkLst>
        </pc:cxnChg>
        <pc:cxnChg chg="add mod">
          <ac:chgData name="Victorya Kaliy" userId="b38b191c-84c0-42c4-a17b-70bee457a8a9" providerId="ADAL" clId="{9A122B85-C5D3-4DDA-A343-D23F9F823596}" dt="2021-12-21T09:01:19.106" v="144" actId="1038"/>
          <ac:cxnSpMkLst>
            <pc:docMk/>
            <pc:sldMk cId="2527308645" sldId="260"/>
            <ac:cxnSpMk id="11" creationId="{B3504CE9-EB26-4B8D-8C5E-FD3220415504}"/>
          </ac:cxnSpMkLst>
        </pc:cxnChg>
      </pc:sldChg>
    </pc:docChg>
  </pc:docChgLst>
  <pc:docChgLst>
    <pc:chgData name="Victorya Kaliy" userId="b38b191c-84c0-42c4-a17b-70bee457a8a9" providerId="ADAL" clId="{EC0AC0B0-F877-463E-A2D9-C8000A3D0064}"/>
    <pc:docChg chg="undo custSel addSld delSld modSld sldOrd">
      <pc:chgData name="Victorya Kaliy" userId="b38b191c-84c0-42c4-a17b-70bee457a8a9" providerId="ADAL" clId="{EC0AC0B0-F877-463E-A2D9-C8000A3D0064}" dt="2021-12-14T09:06:41.721" v="414" actId="121"/>
      <pc:docMkLst>
        <pc:docMk/>
      </pc:docMkLst>
      <pc:sldChg chg="addSp delSp modSp mod">
        <pc:chgData name="Victorya Kaliy" userId="b38b191c-84c0-42c4-a17b-70bee457a8a9" providerId="ADAL" clId="{EC0AC0B0-F877-463E-A2D9-C8000A3D0064}" dt="2021-12-14T09:06:41.721" v="414" actId="121"/>
        <pc:sldMkLst>
          <pc:docMk/>
          <pc:sldMk cId="1700284877" sldId="256"/>
        </pc:sldMkLst>
        <pc:spChg chg="mod">
          <ac:chgData name="Victorya Kaliy" userId="b38b191c-84c0-42c4-a17b-70bee457a8a9" providerId="ADAL" clId="{EC0AC0B0-F877-463E-A2D9-C8000A3D0064}" dt="2021-12-14T09:05:57.678" v="353" actId="14100"/>
          <ac:spMkLst>
            <pc:docMk/>
            <pc:sldMk cId="1700284877" sldId="256"/>
            <ac:spMk id="2" creationId="{916C6E07-80F7-4C9B-B162-36773FFA3428}"/>
          </ac:spMkLst>
        </pc:spChg>
        <pc:spChg chg="del">
          <ac:chgData name="Victorya Kaliy" userId="b38b191c-84c0-42c4-a17b-70bee457a8a9" providerId="ADAL" clId="{EC0AC0B0-F877-463E-A2D9-C8000A3D0064}" dt="2021-12-14T08:35:06.625" v="4" actId="478"/>
          <ac:spMkLst>
            <pc:docMk/>
            <pc:sldMk cId="1700284877" sldId="256"/>
            <ac:spMk id="3" creationId="{54AAE679-BB5A-4E9E-86B3-6CB39EED99F2}"/>
          </ac:spMkLst>
        </pc:spChg>
        <pc:spChg chg="add del mod">
          <ac:chgData name="Victorya Kaliy" userId="b38b191c-84c0-42c4-a17b-70bee457a8a9" providerId="ADAL" clId="{EC0AC0B0-F877-463E-A2D9-C8000A3D0064}" dt="2021-12-14T08:35:07.896" v="5" actId="478"/>
          <ac:spMkLst>
            <pc:docMk/>
            <pc:sldMk cId="1700284877" sldId="256"/>
            <ac:spMk id="5" creationId="{6F56714F-BF05-452F-8640-B285C25F44BE}"/>
          </ac:spMkLst>
        </pc:spChg>
        <pc:spChg chg="add mod">
          <ac:chgData name="Victorya Kaliy" userId="b38b191c-84c0-42c4-a17b-70bee457a8a9" providerId="ADAL" clId="{EC0AC0B0-F877-463E-A2D9-C8000A3D0064}" dt="2021-12-14T09:06:41.721" v="414" actId="121"/>
          <ac:spMkLst>
            <pc:docMk/>
            <pc:sldMk cId="1700284877" sldId="256"/>
            <ac:spMk id="6" creationId="{B8509F11-35C2-4525-AA8C-4AB45AF7C16F}"/>
          </ac:spMkLst>
        </pc:spChg>
      </pc:sldChg>
      <pc:sldChg chg="addSp delSp modSp mod">
        <pc:chgData name="Victorya Kaliy" userId="b38b191c-84c0-42c4-a17b-70bee457a8a9" providerId="ADAL" clId="{EC0AC0B0-F877-463E-A2D9-C8000A3D0064}" dt="2021-12-14T09:05:38.350" v="350" actId="20577"/>
        <pc:sldMkLst>
          <pc:docMk/>
          <pc:sldMk cId="628407982" sldId="257"/>
        </pc:sldMkLst>
        <pc:spChg chg="del mod">
          <ac:chgData name="Victorya Kaliy" userId="b38b191c-84c0-42c4-a17b-70bee457a8a9" providerId="ADAL" clId="{EC0AC0B0-F877-463E-A2D9-C8000A3D0064}" dt="2021-12-14T09:05:28.120" v="338" actId="478"/>
          <ac:spMkLst>
            <pc:docMk/>
            <pc:sldMk cId="628407982" sldId="257"/>
            <ac:spMk id="2" creationId="{FE9DA845-B720-4EB2-ABEF-28161E19A4B4}"/>
          </ac:spMkLst>
        </pc:spChg>
        <pc:spChg chg="mod">
          <ac:chgData name="Victorya Kaliy" userId="b38b191c-84c0-42c4-a17b-70bee457a8a9" providerId="ADAL" clId="{EC0AC0B0-F877-463E-A2D9-C8000A3D0064}" dt="2021-12-14T09:04:26.823" v="310" actId="1076"/>
          <ac:spMkLst>
            <pc:docMk/>
            <pc:sldMk cId="628407982" sldId="257"/>
            <ac:spMk id="5" creationId="{9164D454-CBD3-491F-B7C2-84F79BA587B4}"/>
          </ac:spMkLst>
        </pc:spChg>
        <pc:spChg chg="del mod">
          <ac:chgData name="Victorya Kaliy" userId="b38b191c-84c0-42c4-a17b-70bee457a8a9" providerId="ADAL" clId="{EC0AC0B0-F877-463E-A2D9-C8000A3D0064}" dt="2021-12-14T09:03:17.946" v="294" actId="478"/>
          <ac:spMkLst>
            <pc:docMk/>
            <pc:sldMk cId="628407982" sldId="257"/>
            <ac:spMk id="6" creationId="{EE77A10D-5EBF-4378-BB1C-10D1DC7120F5}"/>
          </ac:spMkLst>
        </pc:spChg>
        <pc:spChg chg="mod">
          <ac:chgData name="Victorya Kaliy" userId="b38b191c-84c0-42c4-a17b-70bee457a8a9" providerId="ADAL" clId="{EC0AC0B0-F877-463E-A2D9-C8000A3D0064}" dt="2021-12-14T09:05:14.447" v="326" actId="20577"/>
          <ac:spMkLst>
            <pc:docMk/>
            <pc:sldMk cId="628407982" sldId="257"/>
            <ac:spMk id="7" creationId="{BFD9A5C1-857A-4AB6-A81C-8C7A01F0D208}"/>
          </ac:spMkLst>
        </pc:spChg>
        <pc:spChg chg="mod">
          <ac:chgData name="Victorya Kaliy" userId="b38b191c-84c0-42c4-a17b-70bee457a8a9" providerId="ADAL" clId="{EC0AC0B0-F877-463E-A2D9-C8000A3D0064}" dt="2021-12-14T09:04:26.823" v="310" actId="1076"/>
          <ac:spMkLst>
            <pc:docMk/>
            <pc:sldMk cId="628407982" sldId="257"/>
            <ac:spMk id="8" creationId="{2E187C92-C553-4720-8D0F-2D35CBD3F32C}"/>
          </ac:spMkLst>
        </pc:spChg>
        <pc:spChg chg="mod">
          <ac:chgData name="Victorya Kaliy" userId="b38b191c-84c0-42c4-a17b-70bee457a8a9" providerId="ADAL" clId="{EC0AC0B0-F877-463E-A2D9-C8000A3D0064}" dt="2021-12-14T09:03:34.328" v="299" actId="1076"/>
          <ac:spMkLst>
            <pc:docMk/>
            <pc:sldMk cId="628407982" sldId="257"/>
            <ac:spMk id="10" creationId="{98C4317F-681D-4BB6-AA05-D2BFCBA00987}"/>
          </ac:spMkLst>
        </pc:spChg>
        <pc:spChg chg="del mod">
          <ac:chgData name="Victorya Kaliy" userId="b38b191c-84c0-42c4-a17b-70bee457a8a9" providerId="ADAL" clId="{EC0AC0B0-F877-463E-A2D9-C8000A3D0064}" dt="2021-12-14T09:03:12.801" v="291" actId="478"/>
          <ac:spMkLst>
            <pc:docMk/>
            <pc:sldMk cId="628407982" sldId="257"/>
            <ac:spMk id="11" creationId="{9DFE4DB9-0EB1-454B-836B-74EB4CB6A918}"/>
          </ac:spMkLst>
        </pc:spChg>
        <pc:spChg chg="mod">
          <ac:chgData name="Victorya Kaliy" userId="b38b191c-84c0-42c4-a17b-70bee457a8a9" providerId="ADAL" clId="{EC0AC0B0-F877-463E-A2D9-C8000A3D0064}" dt="2021-12-14T09:03:34.328" v="299" actId="1076"/>
          <ac:spMkLst>
            <pc:docMk/>
            <pc:sldMk cId="628407982" sldId="257"/>
            <ac:spMk id="12" creationId="{85CE447B-AFB1-40A3-ACF2-D3D8E91F7190}"/>
          </ac:spMkLst>
        </pc:spChg>
        <pc:spChg chg="mod">
          <ac:chgData name="Victorya Kaliy" userId="b38b191c-84c0-42c4-a17b-70bee457a8a9" providerId="ADAL" clId="{EC0AC0B0-F877-463E-A2D9-C8000A3D0064}" dt="2021-12-14T09:03:34.328" v="299" actId="1076"/>
          <ac:spMkLst>
            <pc:docMk/>
            <pc:sldMk cId="628407982" sldId="257"/>
            <ac:spMk id="13" creationId="{58124008-D523-46B6-A35B-EB242A54EBB5}"/>
          </ac:spMkLst>
        </pc:spChg>
        <pc:spChg chg="mod">
          <ac:chgData name="Victorya Kaliy" userId="b38b191c-84c0-42c4-a17b-70bee457a8a9" providerId="ADAL" clId="{EC0AC0B0-F877-463E-A2D9-C8000A3D0064}" dt="2021-12-14T09:04:16.488" v="307" actId="1076"/>
          <ac:spMkLst>
            <pc:docMk/>
            <pc:sldMk cId="628407982" sldId="257"/>
            <ac:spMk id="15" creationId="{A6608F5C-1012-4431-9030-C52041C076C0}"/>
          </ac:spMkLst>
        </pc:spChg>
        <pc:spChg chg="del mod">
          <ac:chgData name="Victorya Kaliy" userId="b38b191c-84c0-42c4-a17b-70bee457a8a9" providerId="ADAL" clId="{EC0AC0B0-F877-463E-A2D9-C8000A3D0064}" dt="2021-12-14T09:03:14.994" v="292" actId="478"/>
          <ac:spMkLst>
            <pc:docMk/>
            <pc:sldMk cId="628407982" sldId="257"/>
            <ac:spMk id="16" creationId="{0A473925-8031-47C4-BD4D-967E9016C4A8}"/>
          </ac:spMkLst>
        </pc:spChg>
        <pc:spChg chg="mod">
          <ac:chgData name="Victorya Kaliy" userId="b38b191c-84c0-42c4-a17b-70bee457a8a9" providerId="ADAL" clId="{EC0AC0B0-F877-463E-A2D9-C8000A3D0064}" dt="2021-12-14T09:04:16.488" v="307" actId="1076"/>
          <ac:spMkLst>
            <pc:docMk/>
            <pc:sldMk cId="628407982" sldId="257"/>
            <ac:spMk id="17" creationId="{4C1A4D7C-3107-4187-A17A-DED835E379F0}"/>
          </ac:spMkLst>
        </pc:spChg>
        <pc:spChg chg="mod">
          <ac:chgData name="Victorya Kaliy" userId="b38b191c-84c0-42c4-a17b-70bee457a8a9" providerId="ADAL" clId="{EC0AC0B0-F877-463E-A2D9-C8000A3D0064}" dt="2021-12-14T09:04:16.488" v="307" actId="1076"/>
          <ac:spMkLst>
            <pc:docMk/>
            <pc:sldMk cId="628407982" sldId="257"/>
            <ac:spMk id="18" creationId="{873450D4-4E0E-457D-9706-D1B01F8A2018}"/>
          </ac:spMkLst>
        </pc:spChg>
        <pc:spChg chg="mod">
          <ac:chgData name="Victorya Kaliy" userId="b38b191c-84c0-42c4-a17b-70bee457a8a9" providerId="ADAL" clId="{EC0AC0B0-F877-463E-A2D9-C8000A3D0064}" dt="2021-12-14T09:04:20.191" v="308" actId="1076"/>
          <ac:spMkLst>
            <pc:docMk/>
            <pc:sldMk cId="628407982" sldId="257"/>
            <ac:spMk id="20" creationId="{660447DD-0B5F-4B9C-9C11-4C8F508B06F9}"/>
          </ac:spMkLst>
        </pc:spChg>
        <pc:spChg chg="del mod">
          <ac:chgData name="Victorya Kaliy" userId="b38b191c-84c0-42c4-a17b-70bee457a8a9" providerId="ADAL" clId="{EC0AC0B0-F877-463E-A2D9-C8000A3D0064}" dt="2021-12-14T09:03:16.568" v="293" actId="478"/>
          <ac:spMkLst>
            <pc:docMk/>
            <pc:sldMk cId="628407982" sldId="257"/>
            <ac:spMk id="21" creationId="{3DB7E54E-F7A5-4583-9A36-C6E74E23D887}"/>
          </ac:spMkLst>
        </pc:spChg>
        <pc:spChg chg="mod">
          <ac:chgData name="Victorya Kaliy" userId="b38b191c-84c0-42c4-a17b-70bee457a8a9" providerId="ADAL" clId="{EC0AC0B0-F877-463E-A2D9-C8000A3D0064}" dt="2021-12-14T09:05:04.706" v="320" actId="20577"/>
          <ac:spMkLst>
            <pc:docMk/>
            <pc:sldMk cId="628407982" sldId="257"/>
            <ac:spMk id="22" creationId="{25B685BB-FB01-4135-B3A2-E80951D45219}"/>
          </ac:spMkLst>
        </pc:spChg>
        <pc:spChg chg="mod">
          <ac:chgData name="Victorya Kaliy" userId="b38b191c-84c0-42c4-a17b-70bee457a8a9" providerId="ADAL" clId="{EC0AC0B0-F877-463E-A2D9-C8000A3D0064}" dt="2021-12-14T09:04:20.191" v="308" actId="1076"/>
          <ac:spMkLst>
            <pc:docMk/>
            <pc:sldMk cId="628407982" sldId="257"/>
            <ac:spMk id="23" creationId="{62596D6F-BE4A-4036-B871-4242DE09364E}"/>
          </ac:spMkLst>
        </pc:spChg>
        <pc:spChg chg="mod">
          <ac:chgData name="Victorya Kaliy" userId="b38b191c-84c0-42c4-a17b-70bee457a8a9" providerId="ADAL" clId="{EC0AC0B0-F877-463E-A2D9-C8000A3D0064}" dt="2021-12-14T09:04:44.504" v="315" actId="1076"/>
          <ac:spMkLst>
            <pc:docMk/>
            <pc:sldMk cId="628407982" sldId="257"/>
            <ac:spMk id="25" creationId="{B5C5A579-331C-4E32-9A14-6C5CC294E427}"/>
          </ac:spMkLst>
        </pc:spChg>
        <pc:spChg chg="del mod">
          <ac:chgData name="Victorya Kaliy" userId="b38b191c-84c0-42c4-a17b-70bee457a8a9" providerId="ADAL" clId="{EC0AC0B0-F877-463E-A2D9-C8000A3D0064}" dt="2021-12-14T09:03:19.218" v="295" actId="478"/>
          <ac:spMkLst>
            <pc:docMk/>
            <pc:sldMk cId="628407982" sldId="257"/>
            <ac:spMk id="26" creationId="{0782D93A-32F4-46DD-B772-7D1B1A97F154}"/>
          </ac:spMkLst>
        </pc:spChg>
        <pc:spChg chg="mod">
          <ac:chgData name="Victorya Kaliy" userId="b38b191c-84c0-42c4-a17b-70bee457a8a9" providerId="ADAL" clId="{EC0AC0B0-F877-463E-A2D9-C8000A3D0064}" dt="2021-12-14T09:05:08.319" v="322" actId="20577"/>
          <ac:spMkLst>
            <pc:docMk/>
            <pc:sldMk cId="628407982" sldId="257"/>
            <ac:spMk id="27" creationId="{9A7C3AB2-1989-4DF8-98C0-2F2F612B3C6C}"/>
          </ac:spMkLst>
        </pc:spChg>
        <pc:spChg chg="mod">
          <ac:chgData name="Victorya Kaliy" userId="b38b191c-84c0-42c4-a17b-70bee457a8a9" providerId="ADAL" clId="{EC0AC0B0-F877-463E-A2D9-C8000A3D0064}" dt="2021-12-14T09:04:44.504" v="315" actId="1076"/>
          <ac:spMkLst>
            <pc:docMk/>
            <pc:sldMk cId="628407982" sldId="257"/>
            <ac:spMk id="28" creationId="{78F8CBBD-A1D0-4596-8D92-EDCA3CA5F211}"/>
          </ac:spMkLst>
        </pc:spChg>
        <pc:spChg chg="mod">
          <ac:chgData name="Victorya Kaliy" userId="b38b191c-84c0-42c4-a17b-70bee457a8a9" providerId="ADAL" clId="{EC0AC0B0-F877-463E-A2D9-C8000A3D0064}" dt="2021-12-14T09:04:47.407" v="316" actId="571"/>
          <ac:spMkLst>
            <pc:docMk/>
            <pc:sldMk cId="628407982" sldId="257"/>
            <ac:spMk id="30" creationId="{02CCB0ED-20F3-4DC4-81F8-902DE6A22EDB}"/>
          </ac:spMkLst>
        </pc:spChg>
        <pc:spChg chg="mod">
          <ac:chgData name="Victorya Kaliy" userId="b38b191c-84c0-42c4-a17b-70bee457a8a9" providerId="ADAL" clId="{EC0AC0B0-F877-463E-A2D9-C8000A3D0064}" dt="2021-12-14T09:05:12.288" v="325" actId="20577"/>
          <ac:spMkLst>
            <pc:docMk/>
            <pc:sldMk cId="628407982" sldId="257"/>
            <ac:spMk id="31" creationId="{D6CDF776-78C5-48DA-A79B-2521E3D94F5A}"/>
          </ac:spMkLst>
        </pc:spChg>
        <pc:spChg chg="mod">
          <ac:chgData name="Victorya Kaliy" userId="b38b191c-84c0-42c4-a17b-70bee457a8a9" providerId="ADAL" clId="{EC0AC0B0-F877-463E-A2D9-C8000A3D0064}" dt="2021-12-14T09:04:49.863" v="318" actId="20577"/>
          <ac:spMkLst>
            <pc:docMk/>
            <pc:sldMk cId="628407982" sldId="257"/>
            <ac:spMk id="32" creationId="{A3A93943-2B4A-4F4E-A667-13019B926AA6}"/>
          </ac:spMkLst>
        </pc:spChg>
        <pc:spChg chg="add del mod">
          <ac:chgData name="Victorya Kaliy" userId="b38b191c-84c0-42c4-a17b-70bee457a8a9" providerId="ADAL" clId="{EC0AC0B0-F877-463E-A2D9-C8000A3D0064}" dt="2021-12-14T09:05:30.207" v="339" actId="478"/>
          <ac:spMkLst>
            <pc:docMk/>
            <pc:sldMk cId="628407982" sldId="257"/>
            <ac:spMk id="33" creationId="{E497CD7F-AB85-4A59-9859-9BBB4C21033A}"/>
          </ac:spMkLst>
        </pc:spChg>
        <pc:spChg chg="add mod">
          <ac:chgData name="Victorya Kaliy" userId="b38b191c-84c0-42c4-a17b-70bee457a8a9" providerId="ADAL" clId="{EC0AC0B0-F877-463E-A2D9-C8000A3D0064}" dt="2021-12-14T09:05:38.350" v="350" actId="20577"/>
          <ac:spMkLst>
            <pc:docMk/>
            <pc:sldMk cId="628407982" sldId="257"/>
            <ac:spMk id="34" creationId="{238C078D-B6B7-4A87-BF2F-794AB9328C5F}"/>
          </ac:spMkLst>
        </pc:spChg>
        <pc:grpChg chg="mod">
          <ac:chgData name="Victorya Kaliy" userId="b38b191c-84c0-42c4-a17b-70bee457a8a9" providerId="ADAL" clId="{EC0AC0B0-F877-463E-A2D9-C8000A3D0064}" dt="2021-12-14T09:04:26.823" v="310" actId="1076"/>
          <ac:grpSpMkLst>
            <pc:docMk/>
            <pc:sldMk cId="628407982" sldId="257"/>
            <ac:grpSpMk id="4" creationId="{8799CD83-E81B-4F87-9548-5D07DE1039C4}"/>
          </ac:grpSpMkLst>
        </pc:grpChg>
        <pc:grpChg chg="mod">
          <ac:chgData name="Victorya Kaliy" userId="b38b191c-84c0-42c4-a17b-70bee457a8a9" providerId="ADAL" clId="{EC0AC0B0-F877-463E-A2D9-C8000A3D0064}" dt="2021-12-14T09:03:34.328" v="299" actId="1076"/>
          <ac:grpSpMkLst>
            <pc:docMk/>
            <pc:sldMk cId="628407982" sldId="257"/>
            <ac:grpSpMk id="9" creationId="{3AE152CE-0558-4995-A5C3-BB5373A43562}"/>
          </ac:grpSpMkLst>
        </pc:grpChg>
        <pc:grpChg chg="mod">
          <ac:chgData name="Victorya Kaliy" userId="b38b191c-84c0-42c4-a17b-70bee457a8a9" providerId="ADAL" clId="{EC0AC0B0-F877-463E-A2D9-C8000A3D0064}" dt="2021-12-14T09:04:16.488" v="307" actId="1076"/>
          <ac:grpSpMkLst>
            <pc:docMk/>
            <pc:sldMk cId="628407982" sldId="257"/>
            <ac:grpSpMk id="14" creationId="{C7632CF9-26EA-487A-9542-9CBF3B161280}"/>
          </ac:grpSpMkLst>
        </pc:grpChg>
        <pc:grpChg chg="mod">
          <ac:chgData name="Victorya Kaliy" userId="b38b191c-84c0-42c4-a17b-70bee457a8a9" providerId="ADAL" clId="{EC0AC0B0-F877-463E-A2D9-C8000A3D0064}" dt="2021-12-14T09:04:20.191" v="308" actId="1076"/>
          <ac:grpSpMkLst>
            <pc:docMk/>
            <pc:sldMk cId="628407982" sldId="257"/>
            <ac:grpSpMk id="19" creationId="{25D04656-0075-4C27-9578-4D74EDC3C90F}"/>
          </ac:grpSpMkLst>
        </pc:grpChg>
        <pc:grpChg chg="mod">
          <ac:chgData name="Victorya Kaliy" userId="b38b191c-84c0-42c4-a17b-70bee457a8a9" providerId="ADAL" clId="{EC0AC0B0-F877-463E-A2D9-C8000A3D0064}" dt="2021-12-14T09:04:44.504" v="315" actId="1076"/>
          <ac:grpSpMkLst>
            <pc:docMk/>
            <pc:sldMk cId="628407982" sldId="257"/>
            <ac:grpSpMk id="24" creationId="{4F20EB8B-67B5-4105-BDF8-A7F58E17E6AB}"/>
          </ac:grpSpMkLst>
        </pc:grpChg>
        <pc:grpChg chg="add mod">
          <ac:chgData name="Victorya Kaliy" userId="b38b191c-84c0-42c4-a17b-70bee457a8a9" providerId="ADAL" clId="{EC0AC0B0-F877-463E-A2D9-C8000A3D0064}" dt="2021-12-14T09:04:47.407" v="316" actId="571"/>
          <ac:grpSpMkLst>
            <pc:docMk/>
            <pc:sldMk cId="628407982" sldId="257"/>
            <ac:grpSpMk id="29" creationId="{ED259BAB-9FC2-49CE-9598-18669BA7CE9C}"/>
          </ac:grpSpMkLst>
        </pc:grpChg>
      </pc:sldChg>
      <pc:sldChg chg="addSp delSp modSp add mod">
        <pc:chgData name="Victorya Kaliy" userId="b38b191c-84c0-42c4-a17b-70bee457a8a9" providerId="ADAL" clId="{EC0AC0B0-F877-463E-A2D9-C8000A3D0064}" dt="2021-12-14T08:42:03.585" v="97" actId="1076"/>
        <pc:sldMkLst>
          <pc:docMk/>
          <pc:sldMk cId="2646051316" sldId="258"/>
        </pc:sldMkLst>
        <pc:spChg chg="mod">
          <ac:chgData name="Victorya Kaliy" userId="b38b191c-84c0-42c4-a17b-70bee457a8a9" providerId="ADAL" clId="{EC0AC0B0-F877-463E-A2D9-C8000A3D0064}" dt="2021-12-14T08:40:43.767" v="73" actId="20577"/>
          <ac:spMkLst>
            <pc:docMk/>
            <pc:sldMk cId="2646051316" sldId="258"/>
            <ac:spMk id="2" creationId="{FE9DA845-B720-4EB2-ABEF-28161E19A4B4}"/>
          </ac:spMkLst>
        </pc:spChg>
        <pc:spChg chg="add mod">
          <ac:chgData name="Victorya Kaliy" userId="b38b191c-84c0-42c4-a17b-70bee457a8a9" providerId="ADAL" clId="{EC0AC0B0-F877-463E-A2D9-C8000A3D0064}" dt="2021-12-14T08:42:03.585" v="97" actId="1076"/>
          <ac:spMkLst>
            <pc:docMk/>
            <pc:sldMk cId="2646051316" sldId="258"/>
            <ac:spMk id="29" creationId="{BF26566B-8E8C-46E6-ADDE-4F9BE7DCEDC1}"/>
          </ac:spMkLst>
        </pc:spChg>
        <pc:grpChg chg="del">
          <ac:chgData name="Victorya Kaliy" userId="b38b191c-84c0-42c4-a17b-70bee457a8a9" providerId="ADAL" clId="{EC0AC0B0-F877-463E-A2D9-C8000A3D0064}" dt="2021-12-14T08:35:29.020" v="8" actId="478"/>
          <ac:grpSpMkLst>
            <pc:docMk/>
            <pc:sldMk cId="2646051316" sldId="258"/>
            <ac:grpSpMk id="4" creationId="{8799CD83-E81B-4F87-9548-5D07DE1039C4}"/>
          </ac:grpSpMkLst>
        </pc:grpChg>
        <pc:grpChg chg="del">
          <ac:chgData name="Victorya Kaliy" userId="b38b191c-84c0-42c4-a17b-70bee457a8a9" providerId="ADAL" clId="{EC0AC0B0-F877-463E-A2D9-C8000A3D0064}" dt="2021-12-14T08:35:31.093" v="11" actId="478"/>
          <ac:grpSpMkLst>
            <pc:docMk/>
            <pc:sldMk cId="2646051316" sldId="258"/>
            <ac:grpSpMk id="9" creationId="{3AE152CE-0558-4995-A5C3-BB5373A43562}"/>
          </ac:grpSpMkLst>
        </pc:grpChg>
        <pc:grpChg chg="del">
          <ac:chgData name="Victorya Kaliy" userId="b38b191c-84c0-42c4-a17b-70bee457a8a9" providerId="ADAL" clId="{EC0AC0B0-F877-463E-A2D9-C8000A3D0064}" dt="2021-12-14T08:35:30.468" v="10" actId="478"/>
          <ac:grpSpMkLst>
            <pc:docMk/>
            <pc:sldMk cId="2646051316" sldId="258"/>
            <ac:grpSpMk id="14" creationId="{C7632CF9-26EA-487A-9542-9CBF3B161280}"/>
          </ac:grpSpMkLst>
        </pc:grpChg>
        <pc:grpChg chg="del">
          <ac:chgData name="Victorya Kaliy" userId="b38b191c-84c0-42c4-a17b-70bee457a8a9" providerId="ADAL" clId="{EC0AC0B0-F877-463E-A2D9-C8000A3D0064}" dt="2021-12-14T08:35:29.956" v="9" actId="478"/>
          <ac:grpSpMkLst>
            <pc:docMk/>
            <pc:sldMk cId="2646051316" sldId="258"/>
            <ac:grpSpMk id="19" creationId="{25D04656-0075-4C27-9578-4D74EDC3C90F}"/>
          </ac:grpSpMkLst>
        </pc:grpChg>
        <pc:grpChg chg="del">
          <ac:chgData name="Victorya Kaliy" userId="b38b191c-84c0-42c4-a17b-70bee457a8a9" providerId="ADAL" clId="{EC0AC0B0-F877-463E-A2D9-C8000A3D0064}" dt="2021-12-14T08:35:31.693" v="12" actId="478"/>
          <ac:grpSpMkLst>
            <pc:docMk/>
            <pc:sldMk cId="2646051316" sldId="258"/>
            <ac:grpSpMk id="24" creationId="{4F20EB8B-67B5-4105-BDF8-A7F58E17E6AB}"/>
          </ac:grpSpMkLst>
        </pc:grpChg>
      </pc:sldChg>
      <pc:sldChg chg="del">
        <pc:chgData name="Victorya Kaliy" userId="b38b191c-84c0-42c4-a17b-70bee457a8a9" providerId="ADAL" clId="{EC0AC0B0-F877-463E-A2D9-C8000A3D0064}" dt="2021-12-14T08:35:23.080" v="6" actId="47"/>
        <pc:sldMkLst>
          <pc:docMk/>
          <pc:sldMk cId="3907413084" sldId="258"/>
        </pc:sldMkLst>
      </pc:sldChg>
      <pc:sldChg chg="modSp add mod ord">
        <pc:chgData name="Victorya Kaliy" userId="b38b191c-84c0-42c4-a17b-70bee457a8a9" providerId="ADAL" clId="{EC0AC0B0-F877-463E-A2D9-C8000A3D0064}" dt="2021-12-14T08:53:33.054" v="249" actId="20577"/>
        <pc:sldMkLst>
          <pc:docMk/>
          <pc:sldMk cId="1534155375" sldId="259"/>
        </pc:sldMkLst>
        <pc:spChg chg="mod">
          <ac:chgData name="Victorya Kaliy" userId="b38b191c-84c0-42c4-a17b-70bee457a8a9" providerId="ADAL" clId="{EC0AC0B0-F877-463E-A2D9-C8000A3D0064}" dt="2021-12-14T08:53:33.054" v="249" actId="20577"/>
          <ac:spMkLst>
            <pc:docMk/>
            <pc:sldMk cId="1534155375" sldId="259"/>
            <ac:spMk id="29" creationId="{BF26566B-8E8C-46E6-ADDE-4F9BE7DCEDC1}"/>
          </ac:spMkLst>
        </pc:spChg>
      </pc:sldChg>
      <pc:sldChg chg="modSp add mod">
        <pc:chgData name="Victorya Kaliy" userId="b38b191c-84c0-42c4-a17b-70bee457a8a9" providerId="ADAL" clId="{EC0AC0B0-F877-463E-A2D9-C8000A3D0064}" dt="2021-12-14T08:53:42.846" v="254" actId="20577"/>
        <pc:sldMkLst>
          <pc:docMk/>
          <pc:sldMk cId="2527308645" sldId="260"/>
        </pc:sldMkLst>
        <pc:spChg chg="mod">
          <ac:chgData name="Victorya Kaliy" userId="b38b191c-84c0-42c4-a17b-70bee457a8a9" providerId="ADAL" clId="{EC0AC0B0-F877-463E-A2D9-C8000A3D0064}" dt="2021-12-14T08:43:18.026" v="142" actId="20577"/>
          <ac:spMkLst>
            <pc:docMk/>
            <pc:sldMk cId="2527308645" sldId="260"/>
            <ac:spMk id="2" creationId="{FE9DA845-B720-4EB2-ABEF-28161E19A4B4}"/>
          </ac:spMkLst>
        </pc:spChg>
        <pc:spChg chg="mod">
          <ac:chgData name="Victorya Kaliy" userId="b38b191c-84c0-42c4-a17b-70bee457a8a9" providerId="ADAL" clId="{EC0AC0B0-F877-463E-A2D9-C8000A3D0064}" dt="2021-12-14T08:53:42.846" v="254" actId="20577"/>
          <ac:spMkLst>
            <pc:docMk/>
            <pc:sldMk cId="2527308645" sldId="260"/>
            <ac:spMk id="29" creationId="{BF26566B-8E8C-46E6-ADDE-4F9BE7DCEDC1}"/>
          </ac:spMkLst>
        </pc:spChg>
      </pc:sldChg>
      <pc:sldChg chg="modSp add mod modNotesTx">
        <pc:chgData name="Victorya Kaliy" userId="b38b191c-84c0-42c4-a17b-70bee457a8a9" providerId="ADAL" clId="{EC0AC0B0-F877-463E-A2D9-C8000A3D0064}" dt="2021-12-14T08:53:53.559" v="259" actId="20577"/>
        <pc:sldMkLst>
          <pc:docMk/>
          <pc:sldMk cId="1333766328" sldId="261"/>
        </pc:sldMkLst>
        <pc:spChg chg="mod">
          <ac:chgData name="Victorya Kaliy" userId="b38b191c-84c0-42c4-a17b-70bee457a8a9" providerId="ADAL" clId="{EC0AC0B0-F877-463E-A2D9-C8000A3D0064}" dt="2021-12-14T08:50:20.635" v="170" actId="113"/>
          <ac:spMkLst>
            <pc:docMk/>
            <pc:sldMk cId="1333766328" sldId="261"/>
            <ac:spMk id="2" creationId="{FE9DA845-B720-4EB2-ABEF-28161E19A4B4}"/>
          </ac:spMkLst>
        </pc:spChg>
        <pc:spChg chg="mod">
          <ac:chgData name="Victorya Kaliy" userId="b38b191c-84c0-42c4-a17b-70bee457a8a9" providerId="ADAL" clId="{EC0AC0B0-F877-463E-A2D9-C8000A3D0064}" dt="2021-12-14T08:53:53.559" v="259" actId="20577"/>
          <ac:spMkLst>
            <pc:docMk/>
            <pc:sldMk cId="1333766328" sldId="261"/>
            <ac:spMk id="29" creationId="{BF26566B-8E8C-46E6-ADDE-4F9BE7DCEDC1}"/>
          </ac:spMkLst>
        </pc:spChg>
      </pc:sldChg>
      <pc:sldChg chg="modSp add mod modNotesTx">
        <pc:chgData name="Victorya Kaliy" userId="b38b191c-84c0-42c4-a17b-70bee457a8a9" providerId="ADAL" clId="{EC0AC0B0-F877-463E-A2D9-C8000A3D0064}" dt="2021-12-14T08:55:34.665" v="266" actId="20577"/>
        <pc:sldMkLst>
          <pc:docMk/>
          <pc:sldMk cId="374333773" sldId="262"/>
        </pc:sldMkLst>
        <pc:spChg chg="mod">
          <ac:chgData name="Victorya Kaliy" userId="b38b191c-84c0-42c4-a17b-70bee457a8a9" providerId="ADAL" clId="{EC0AC0B0-F877-463E-A2D9-C8000A3D0064}" dt="2021-12-14T08:53:05.526" v="242" actId="20577"/>
          <ac:spMkLst>
            <pc:docMk/>
            <pc:sldMk cId="374333773" sldId="262"/>
            <ac:spMk id="2" creationId="{FE9DA845-B720-4EB2-ABEF-28161E19A4B4}"/>
          </ac:spMkLst>
        </pc:spChg>
        <pc:spChg chg="mod">
          <ac:chgData name="Victorya Kaliy" userId="b38b191c-84c0-42c4-a17b-70bee457a8a9" providerId="ADAL" clId="{EC0AC0B0-F877-463E-A2D9-C8000A3D0064}" dt="2021-12-14T08:55:34.665" v="266" actId="20577"/>
          <ac:spMkLst>
            <pc:docMk/>
            <pc:sldMk cId="374333773" sldId="262"/>
            <ac:spMk id="29" creationId="{BF26566B-8E8C-46E6-ADDE-4F9BE7DCEDC1}"/>
          </ac:spMkLst>
        </pc:spChg>
      </pc:sldChg>
      <pc:sldChg chg="modSp add mod">
        <pc:chgData name="Victorya Kaliy" userId="b38b191c-84c0-42c4-a17b-70bee457a8a9" providerId="ADAL" clId="{EC0AC0B0-F877-463E-A2D9-C8000A3D0064}" dt="2021-12-14T09:02:12.171" v="279" actId="20577"/>
        <pc:sldMkLst>
          <pc:docMk/>
          <pc:sldMk cId="793055123" sldId="263"/>
        </pc:sldMkLst>
        <pc:spChg chg="mod">
          <ac:chgData name="Victorya Kaliy" userId="b38b191c-84c0-42c4-a17b-70bee457a8a9" providerId="ADAL" clId="{EC0AC0B0-F877-463E-A2D9-C8000A3D0064}" dt="2021-12-14T08:56:06.742" v="271" actId="20577"/>
          <ac:spMkLst>
            <pc:docMk/>
            <pc:sldMk cId="793055123" sldId="263"/>
            <ac:spMk id="2" creationId="{FE9DA845-B720-4EB2-ABEF-28161E19A4B4}"/>
          </ac:spMkLst>
        </pc:spChg>
        <pc:spChg chg="mod">
          <ac:chgData name="Victorya Kaliy" userId="b38b191c-84c0-42c4-a17b-70bee457a8a9" providerId="ADAL" clId="{EC0AC0B0-F877-463E-A2D9-C8000A3D0064}" dt="2021-12-14T09:02:12.171" v="279" actId="20577"/>
          <ac:spMkLst>
            <pc:docMk/>
            <pc:sldMk cId="793055123" sldId="263"/>
            <ac:spMk id="29" creationId="{BF26566B-8E8C-46E6-ADDE-4F9BE7DCED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0ED0-4E8B-4879-A684-C5C4CA18C01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36F9-A7E1-42D7-9D77-4165D2022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6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Идеалы и нормы исследования детерминированы как характером исследуемых объектов, так и мировоззренческими доминантами в культуре определенной исторической эпохи. Их изменение открывает возможность вовлечения в сферу научного поиска объектов принципиально новой природы.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36F9-A7E1-42D7-9D77-4165D2022B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92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36F9-A7E1-42D7-9D77-4165D2022B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7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36F9-A7E1-42D7-9D77-4165D2022B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E9A44-EED0-4589-98EB-601E4E029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AFCABA-91E3-473B-8226-9EE754C51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1E949-A87F-4A1A-AB3B-57DF86B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7DB16F-66BA-44BD-8C26-0D34B7C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01C0B-52A7-4751-BFF2-308E7274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89C9BA-0DB9-452F-BF79-84EF8221B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C0B0D-CCDA-4F11-9781-1FF07BA5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B69CA7-527E-47C9-855E-CF07188DD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FC6F3-604E-4F6C-BFC7-78997EE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C546B-8979-4A9B-9772-BDBBD8E3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CF78F-2549-4C3F-A21A-CF498C70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F65B53-2119-47A2-9AAD-392AEB31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C0C4F5-1037-421B-B62D-93867565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FE7B4-9FD1-4626-ADD4-E24F9127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0370E-A6EA-42FF-A574-59B13E4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2C01D2-9C3B-413E-B4C2-019E2FD7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FC91C-4076-473F-A14C-4098FB43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DA4D1-388E-4E19-B190-3CA44C12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474D9-1914-414F-880B-FEAE0593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7F1D9-DF0C-4E46-95F9-F2B3EE27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0412FC-92E5-4F36-B34E-190887ED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0CE9-E46D-42D3-BDFD-8000E184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92018-8F3F-48FF-9257-04133DABC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1AD81-E2DE-4C01-8D39-A4B364DF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66596-0A54-4C09-B152-7F59721A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75129-4764-4619-BC75-DC53985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3E77B-8935-4D21-89FD-9D4CB075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794B7-8E2E-4F08-A875-77F0ECA5A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137DBF-0044-4B11-BDE2-ED889E996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62EEE1-B276-4C70-896B-FFD8B4A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C8BBFA-B706-48DA-8F41-D48D21A9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7B25CD-29C5-454D-A3F6-F6E6EECA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3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8C08-75EB-4C54-A7B6-47B43194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9F19F-842E-4CA0-B87E-B85F4239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0C6DE-127A-4257-980B-BCBAD65F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93ED-AB68-4FF9-B547-DD2BBE072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27AE5F-0C55-4144-B74A-6E34C8429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F44AF2-8C4D-4073-A536-80D5D8E1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A67ECE-F56A-4A92-8BB8-46A80AB6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0D9E2-CC28-4122-8E7C-D8457411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2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D4BB8-39F2-424B-AB6C-F5E14E6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8625BC-A406-47A3-B208-C723609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4CEAF-C720-4016-AD98-9750E18E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09640E-592B-47B1-81C8-C1AB788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5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C47032-AA8C-4896-B689-7838B8AC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135BB3-3CE6-4915-9525-52D57FB3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ECE7F3-7964-4FE4-9740-8EE2F568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66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12EB6-76FA-4536-BF76-833F0841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A473D-D24E-4D44-9804-1B09319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80039C-3A19-4E26-B9D8-ACF0D273F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4F47D0-153B-41E0-A8DA-DC8084BB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9BD7C-C0AB-47B3-9E33-65D02841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B48FF-40F9-4F2D-BBA3-8921FD05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68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48817-CB84-40AD-8F25-A8B16144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449C15-3F6C-4183-8048-BDC1947F8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EE23B6-89B1-431A-8124-C0F10F02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B69F63-8299-4EEB-955B-5FD606C1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647C1-2E31-4E33-9D67-C194B966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282E2-4688-4F49-A148-D94D0CDF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34339-56A7-449E-A1AA-9559A3E2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03FF57-3406-43D9-A3C9-F8302C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B2A01-80F9-4186-80E0-31138A7B6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3D4F-BE48-4920-9AFD-E0B4BEF2443C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DFF2C-717D-42D5-84AD-6B53248D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9E95F-A9B9-41AA-A897-CA11E112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171C-C3AF-4BCF-B873-72FD1B6D9705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D4E3AA-0174-427B-BA80-F0A96709A7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C6E07-80F7-4C9B-B162-36773FFA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8326" y="1122363"/>
            <a:ext cx="7028874" cy="2387600"/>
          </a:xfrm>
        </p:spPr>
        <p:txBody>
          <a:bodyPr>
            <a:normAutofit/>
          </a:bodyPr>
          <a:lstStyle/>
          <a:p>
            <a:pPr algn="l"/>
            <a:r>
              <a:rPr lang="ru-RU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4C1518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Метатеоретические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C1518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основания науки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09F11-35C2-4525-AA8C-4AB45AF7C16F}"/>
              </a:ext>
            </a:extLst>
          </p:cNvPr>
          <p:cNvSpPr txBox="1"/>
          <p:nvPr/>
        </p:nvSpPr>
        <p:spPr>
          <a:xfrm>
            <a:off x="7081165" y="4446756"/>
            <a:ext cx="4367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Калий Виктория</a:t>
            </a:r>
          </a:p>
          <a:p>
            <a:pPr algn="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 гр. 50626021 </a:t>
            </a:r>
          </a:p>
          <a:p>
            <a:pPr algn="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8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799CD83-E81B-4F87-9548-5D07DE1039C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047981"/>
            <a:ext cx="5172076" cy="533400"/>
            <a:chOff x="1296" y="1454"/>
            <a:chExt cx="3258" cy="336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164D454-CBD3-491F-B7C2-84F79BA587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BFD9A5C1-857A-4AB6-A81C-8C7A01F0D2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40" y="1454"/>
              <a:ext cx="31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Блок идеалов и норм исследования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2E187C92-C553-4720-8D0F-2D35CBD3F32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3AE152CE-0558-4995-A5C3-BB5373A43562}"/>
              </a:ext>
            </a:extLst>
          </p:cNvPr>
          <p:cNvGrpSpPr>
            <a:grpSpLocks/>
          </p:cNvGrpSpPr>
          <p:nvPr/>
        </p:nvGrpSpPr>
        <p:grpSpPr bwMode="auto">
          <a:xfrm>
            <a:off x="3600900" y="1181219"/>
            <a:ext cx="5029200" cy="552450"/>
            <a:chOff x="1296" y="2032"/>
            <a:chExt cx="3168" cy="348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98C4317F-681D-4BB6-AA05-D2BFCBA0098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5CE447B-AFB1-40A3-ACF2-D3D8E91F719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22" y="2032"/>
              <a:ext cx="21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Возникновение понятия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8124008-D523-46B6-A35B-EB242A54EB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7632CF9-26EA-487A-9542-9CBF3B161280}"/>
              </a:ext>
            </a:extLst>
          </p:cNvPr>
          <p:cNvGrpSpPr>
            <a:grpSpLocks/>
          </p:cNvGrpSpPr>
          <p:nvPr/>
        </p:nvGrpSpPr>
        <p:grpSpPr bwMode="auto">
          <a:xfrm>
            <a:off x="3600900" y="1820188"/>
            <a:ext cx="6321425" cy="533400"/>
            <a:chOff x="1296" y="2654"/>
            <a:chExt cx="3982" cy="336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6608F5C-1012-4431-9030-C52041C076C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C1A4D7C-3107-4187-A17A-DED835E379F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98" y="2660"/>
              <a:ext cx="37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Состав </a:t>
              </a:r>
              <a:r>
                <a:rPr lang="ru-RU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метатеоретических</a:t>
              </a:r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оснований науки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873450D4-4E0E-457D-9706-D1B01F8A201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25D04656-0075-4C27-9578-4D74EDC3C90F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2444685"/>
            <a:ext cx="6451600" cy="541338"/>
            <a:chOff x="1296" y="3239"/>
            <a:chExt cx="4064" cy="341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660447DD-0B5F-4B9C-9C11-4C8F508B06F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25B685BB-FB01-4135-B3A2-E80951D452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63" y="3239"/>
              <a:ext cx="38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Базовые </a:t>
              </a:r>
              <a:r>
                <a:rPr lang="ru-RU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метатеоретические</a:t>
              </a:r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основания науки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62596D6F-BE4A-4036-B871-4242DE09364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F20EB8B-67B5-4105-BDF8-A7F58E17E6A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620095"/>
            <a:ext cx="5029200" cy="539751"/>
            <a:chOff x="1296" y="3240"/>
            <a:chExt cx="3168" cy="34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B5C5A579-331C-4E32-9A14-6C5CC294E42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9A7C3AB2-1989-4DF8-98C0-2F2F612B3C6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65" y="3240"/>
              <a:ext cx="24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Блок научной картины мира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78F8CBBD-A1D0-4596-8D92-EDCA3CA5F2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D259BAB-9FC2-49CE-9598-18669BA7CE9C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4305646"/>
            <a:ext cx="5307013" cy="539751"/>
            <a:chOff x="1296" y="3240"/>
            <a:chExt cx="3343" cy="340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02CCB0ED-20F3-4DC4-81F8-902DE6A22ED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D6CDF776-78C5-48DA-A79B-2521E3D94F5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65" y="3240"/>
              <a:ext cx="31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Блок философских оснований науки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A3A93943-2B4A-4F4E-A667-13019B926AA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238C078D-B6B7-4A87-BF2F-794AB932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62840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A845-B720-4EB2-ABEF-28161E19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Возникновение понятия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6566B-8E8C-46E6-ADDE-4F9BE7DCEDC1}"/>
              </a:ext>
            </a:extLst>
          </p:cNvPr>
          <p:cNvSpPr txBox="1"/>
          <p:nvPr/>
        </p:nvSpPr>
        <p:spPr>
          <a:xfrm>
            <a:off x="3289452" y="1191492"/>
            <a:ext cx="8465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Во второй половине ХХ столетия в философии науки начинает активно обсуждаться проблема оснований и предпосылок научного познания. Это позволило существенно расширить проблематику структуры научного знания и зафиксировать в ней особый уровень, который стал называться слоем </a:t>
            </a:r>
            <a:r>
              <a:rPr lang="ru-RU" sz="2400" b="1" i="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метатеоретических</a:t>
            </a:r>
            <a:r>
              <a:rPr lang="ru-RU" sz="2400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оснований науки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качестве таких оснований сегодня рассматриваются различные формы ценностных и мировоззренческих структур, которые выполняют различные функции в процессе формирования и развития теоретических знаний. </a:t>
            </a:r>
          </a:p>
        </p:txBody>
      </p:sp>
    </p:spTree>
    <p:extLst>
      <p:ext uri="{BB962C8B-B14F-4D97-AF65-F5344CB8AC3E}">
        <p14:creationId xmlns:p14="http://schemas.microsoft.com/office/powerpoint/2010/main" val="153415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8EF61F8-3623-483E-BEDC-52EE7B5134F1}"/>
              </a:ext>
            </a:extLst>
          </p:cNvPr>
          <p:cNvCxnSpPr>
            <a:cxnSpLocks/>
          </p:cNvCxnSpPr>
          <p:nvPr/>
        </p:nvCxnSpPr>
        <p:spPr>
          <a:xfrm flipH="1">
            <a:off x="3494807" y="1126098"/>
            <a:ext cx="1516105" cy="2433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A845-B720-4EB2-ABEF-28161E19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метатеоретических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оснований науки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3E781BC-9C1B-42E7-991C-3BD524FE69DD}"/>
              </a:ext>
            </a:extLst>
          </p:cNvPr>
          <p:cNvCxnSpPr>
            <a:cxnSpLocks/>
          </p:cNvCxnSpPr>
          <p:nvPr/>
        </p:nvCxnSpPr>
        <p:spPr>
          <a:xfrm flipH="1">
            <a:off x="2962656" y="1060704"/>
            <a:ext cx="704903" cy="99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645449-8EB2-4E36-8A1F-C7D7BC266914}"/>
              </a:ext>
            </a:extLst>
          </p:cNvPr>
          <p:cNvSpPr txBox="1"/>
          <p:nvPr/>
        </p:nvSpPr>
        <p:spPr>
          <a:xfrm>
            <a:off x="7088067" y="3590685"/>
            <a:ext cx="498745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философские принципы и категории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ADC19-F9CD-4B5F-A007-476BBD68E5B3}"/>
              </a:ext>
            </a:extLst>
          </p:cNvPr>
          <p:cNvSpPr txBox="1"/>
          <p:nvPr/>
        </p:nvSpPr>
        <p:spPr>
          <a:xfrm>
            <a:off x="3813130" y="4547030"/>
            <a:ext cx="6030882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общенаучные методологические регулятивы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67CEA-70B2-4BC1-B2AE-D69109ACEFD6}"/>
              </a:ext>
            </a:extLst>
          </p:cNvPr>
          <p:cNvSpPr txBox="1"/>
          <p:nvPr/>
        </p:nvSpPr>
        <p:spPr>
          <a:xfrm>
            <a:off x="1492874" y="3590685"/>
            <a:ext cx="369440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концепты здравого смысла и др.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AA10359-CD64-43EA-B095-9D44CD351703}"/>
              </a:ext>
            </a:extLst>
          </p:cNvPr>
          <p:cNvCxnSpPr>
            <a:cxnSpLocks/>
          </p:cNvCxnSpPr>
          <p:nvPr/>
        </p:nvCxnSpPr>
        <p:spPr>
          <a:xfrm>
            <a:off x="7620815" y="1120530"/>
            <a:ext cx="1516105" cy="2433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914CB1-CDC0-4803-922A-D76A88A1D234}"/>
              </a:ext>
            </a:extLst>
          </p:cNvPr>
          <p:cNvSpPr txBox="1"/>
          <p:nvPr/>
        </p:nvSpPr>
        <p:spPr>
          <a:xfrm>
            <a:off x="1469238" y="2081153"/>
            <a:ext cx="305853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картина мира</a:t>
            </a:r>
            <a:endParaRPr lang="ru-RU" sz="2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AC05C05-19FC-4C64-A942-85692DF3A005}"/>
              </a:ext>
            </a:extLst>
          </p:cNvPr>
          <p:cNvCxnSpPr>
            <a:cxnSpLocks/>
          </p:cNvCxnSpPr>
          <p:nvPr/>
        </p:nvCxnSpPr>
        <p:spPr>
          <a:xfrm>
            <a:off x="9229344" y="1006467"/>
            <a:ext cx="704903" cy="99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318D276-1248-48B0-9F0B-F6CBCD1DD8C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096000" y="1191492"/>
            <a:ext cx="732571" cy="3355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091E6F-657B-4751-AFF8-E51B874D2046}"/>
              </a:ext>
            </a:extLst>
          </p:cNvPr>
          <p:cNvSpPr txBox="1"/>
          <p:nvPr/>
        </p:nvSpPr>
        <p:spPr>
          <a:xfrm>
            <a:off x="8418047" y="2039226"/>
            <a:ext cx="365747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стиль научного мышления</a:t>
            </a:r>
          </a:p>
        </p:txBody>
      </p:sp>
    </p:spTree>
    <p:extLst>
      <p:ext uri="{BB962C8B-B14F-4D97-AF65-F5344CB8AC3E}">
        <p14:creationId xmlns:p14="http://schemas.microsoft.com/office/powerpoint/2010/main" val="26460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A845-B720-4EB2-ABEF-28161E19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метатеоретические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основания науки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6566B-8E8C-46E6-ADDE-4F9BE7DCEDC1}"/>
              </a:ext>
            </a:extLst>
          </p:cNvPr>
          <p:cNvSpPr txBox="1"/>
          <p:nvPr/>
        </p:nvSpPr>
        <p:spPr>
          <a:xfrm>
            <a:off x="1470935" y="5264062"/>
            <a:ext cx="100139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Каждый из этих блоков обладает сложной структурой и играет определенную роль в динамике научного знания.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612C3-E794-4062-9B53-948FB9156097}"/>
              </a:ext>
            </a:extLst>
          </p:cNvPr>
          <p:cNvSpPr txBox="1"/>
          <p:nvPr/>
        </p:nvSpPr>
        <p:spPr>
          <a:xfrm>
            <a:off x="4309974" y="1252452"/>
            <a:ext cx="340138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Предпосылочное знание</a:t>
            </a:r>
            <a:endParaRPr lang="ru-RU" sz="24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C5D91B7-956E-4C0F-858E-6FB169EAF5F1}"/>
              </a:ext>
            </a:extLst>
          </p:cNvPr>
          <p:cNvCxnSpPr>
            <a:cxnSpLocks/>
          </p:cNvCxnSpPr>
          <p:nvPr/>
        </p:nvCxnSpPr>
        <p:spPr>
          <a:xfrm flipH="1">
            <a:off x="4059936" y="1770122"/>
            <a:ext cx="704903" cy="99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4E3512-4FF6-4862-B867-E3A406EC293C}"/>
              </a:ext>
            </a:extLst>
          </p:cNvPr>
          <p:cNvSpPr txBox="1"/>
          <p:nvPr/>
        </p:nvSpPr>
        <p:spPr>
          <a:xfrm>
            <a:off x="1880249" y="2806981"/>
            <a:ext cx="421352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философские основания науки</a:t>
            </a:r>
            <a:endParaRPr lang="ru-RU" sz="2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16A2AC2-503A-4A45-A7A5-7900ACACD904}"/>
              </a:ext>
            </a:extLst>
          </p:cNvPr>
          <p:cNvCxnSpPr>
            <a:cxnSpLocks/>
          </p:cNvCxnSpPr>
          <p:nvPr/>
        </p:nvCxnSpPr>
        <p:spPr>
          <a:xfrm>
            <a:off x="6966100" y="1744679"/>
            <a:ext cx="704903" cy="99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7BA186-8364-45DE-BED9-EB07D9AAE7B7}"/>
              </a:ext>
            </a:extLst>
          </p:cNvPr>
          <p:cNvSpPr txBox="1"/>
          <p:nvPr/>
        </p:nvSpPr>
        <p:spPr>
          <a:xfrm>
            <a:off x="6532763" y="2745646"/>
            <a:ext cx="305853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картина мира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7FCD-D98D-43FD-B056-E2E7E3CAABFB}"/>
              </a:ext>
            </a:extLst>
          </p:cNvPr>
          <p:cNvSpPr txBox="1"/>
          <p:nvPr/>
        </p:nvSpPr>
        <p:spPr>
          <a:xfrm>
            <a:off x="3802272" y="3703990"/>
            <a:ext cx="5460982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идеалы и нормы научного исследования</a:t>
            </a:r>
            <a:endParaRPr lang="ru-RU" sz="2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3504CE9-EB26-4B8D-8C5E-FD3220415504}"/>
              </a:ext>
            </a:extLst>
          </p:cNvPr>
          <p:cNvCxnSpPr>
            <a:cxnSpLocks/>
          </p:cNvCxnSpPr>
          <p:nvPr/>
        </p:nvCxnSpPr>
        <p:spPr>
          <a:xfrm>
            <a:off x="6093775" y="1730009"/>
            <a:ext cx="303205" cy="1981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0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A845-B720-4EB2-ABEF-28161E19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идеалов и норм исследования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6566B-8E8C-46E6-ADDE-4F9BE7DCEDC1}"/>
              </a:ext>
            </a:extLst>
          </p:cNvPr>
          <p:cNvSpPr txBox="1"/>
          <p:nvPr/>
        </p:nvSpPr>
        <p:spPr>
          <a:xfrm>
            <a:off x="3421655" y="1272302"/>
            <a:ext cx="8465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Включает в себя: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доказательства и обоснования знания;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объяснения и описания;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построения и организации знания.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идеалах и нормах научного исследования зафиксировано не только принципиальное отличие научного познания от других видов познавательной деятельности и специфические нормативные структуры, характерные для отдельных специальных областей научного познания, но и отличительные особенности стиля мышления определенного периода в развитии научного знания</a:t>
            </a:r>
          </a:p>
        </p:txBody>
      </p:sp>
    </p:spTree>
    <p:extLst>
      <p:ext uri="{BB962C8B-B14F-4D97-AF65-F5344CB8AC3E}">
        <p14:creationId xmlns:p14="http://schemas.microsoft.com/office/powerpoint/2010/main" val="13337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A845-B720-4EB2-ABEF-28161E19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научной картины мира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6566B-8E8C-46E6-ADDE-4F9BE7DCEDC1}"/>
              </a:ext>
            </a:extLst>
          </p:cNvPr>
          <p:cNvSpPr txBox="1"/>
          <p:nvPr/>
        </p:nvSpPr>
        <p:spPr>
          <a:xfrm>
            <a:off x="3409463" y="1536174"/>
            <a:ext cx="84655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Научная картина мира складывается в результате синтеза знаний, получаемых в разных науках и содержит в себе общие представления о мире, вырабатываемые на соответствующих стадиях исторического развития научного знания.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Она не только обеспечивает целостную картину исследуемой реальности, но и выполняет функции исследовательской программы, определяющей постановку задач эмпирического и теоретического исследования и выбор средств их решения, направляя таким образом дальнейшее развитие научного познания.</a:t>
            </a:r>
          </a:p>
        </p:txBody>
      </p:sp>
    </p:spTree>
    <p:extLst>
      <p:ext uri="{BB962C8B-B14F-4D97-AF65-F5344CB8AC3E}">
        <p14:creationId xmlns:p14="http://schemas.microsoft.com/office/powerpoint/2010/main" val="37433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A845-B720-4EB2-ABEF-28161E19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философских оснований науки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26566B-8E8C-46E6-ADDE-4F9BE7DCEDC1}"/>
              </a:ext>
            </a:extLst>
          </p:cNvPr>
          <p:cNvSpPr txBox="1"/>
          <p:nvPr/>
        </p:nvSpPr>
        <p:spPr>
          <a:xfrm>
            <a:off x="3409463" y="1536174"/>
            <a:ext cx="84655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Философские основания науки составляют фундаментальные идеи и принципы, обосновывающие идеалы, нормы исследования и онтологические постулаты научной картины мира, а также обеспечивающие включение научного знания в культуру. Наряду с функцией обоснования уже полученных знаний философские основания выполняют определенную эвристическую функцию.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Будучи сложным системным образованием, философские основания науки не совпадают со всем массивом философского знания в культуре. Их формирование предполагает обращение в каждом конкретном случае к наиболее плодотворным философским идеям и адаптацию их к потребностям решения определенных научных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793055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443</Words>
  <Application>Microsoft Office PowerPoint</Application>
  <PresentationFormat>Широкоэкранный</PresentationFormat>
  <Paragraphs>48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Метатеоретические основания науки</vt:lpstr>
      <vt:lpstr>Содержание</vt:lpstr>
      <vt:lpstr>Возникновение понятия</vt:lpstr>
      <vt:lpstr>Состав метатеоретических оснований науки</vt:lpstr>
      <vt:lpstr>Базовые метатеоретические основания науки</vt:lpstr>
      <vt:lpstr>Блок идеалов и норм исследования</vt:lpstr>
      <vt:lpstr>Блок научной картины мира</vt:lpstr>
      <vt:lpstr>Блок философских оснований науки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Victorya Kaliy</cp:lastModifiedBy>
  <cp:revision>1</cp:revision>
  <dcterms:created xsi:type="dcterms:W3CDTF">2021-10-25T11:02:29Z</dcterms:created>
  <dcterms:modified xsi:type="dcterms:W3CDTF">2021-12-21T09:01:46Z</dcterms:modified>
</cp:coreProperties>
</file>