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8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34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6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8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9A56-CCBB-4C87-9450-66B0B5F8D422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5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1%82%D0%BE%D0%B4%D0%BE%D0%BB%D0%BE%D0%B3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ru.wikipedia.org/wiki/%D0%9F%D0%BE%D1%82%D0%BE%D0%BA_%D1%80%D0%B0%D0%B1%D0%BE%D1%82" TargetMode="External"/><Relationship Id="rId4" Type="http://schemas.openxmlformats.org/officeDocument/2006/relationships/hyperlink" Target="https://ru.wikipedia.org/wiki/%D0%91%D0%B8%D0%B7%D0%BD%D0%B5%D1%81-%D0%BF%D1%80%D0%BE%D1%86%D0%B5%D1%81%D1%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344A30-A539-43CC-B3A3-31EAA0BBBFCB}"/>
              </a:ext>
            </a:extLst>
          </p:cNvPr>
          <p:cNvSpPr/>
          <p:nvPr/>
        </p:nvSpPr>
        <p:spPr>
          <a:xfrm>
            <a:off x="1223818" y="526571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Телевизор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Шевченко П.С.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1A987-CD57-44D4-9B5C-E7110C1C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20" y="151987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5759-BF0A-4D8F-A4EC-1BDBAEBB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805"/>
            <a:ext cx="9577873" cy="1230832"/>
          </a:xfrm>
        </p:spPr>
        <p:txBody>
          <a:bodyPr>
            <a:normAutofit fontScale="92500"/>
          </a:bodyPr>
          <a:lstStyle/>
          <a:p>
            <a:r>
              <a:rPr lang="ru-RU" dirty="0"/>
              <a:t>Третий вариант развития событий демонстрирует последовательность действий, необходимую для настроек телевизора.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5EF58-5D98-4EFE-AB2E-0EFD6AC41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2331" y="2352122"/>
            <a:ext cx="6680330" cy="38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97522-A9E3-43F7-90C6-FE6F4C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5912E-FD06-4731-B43C-0F8CCE6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47" y="1510203"/>
            <a:ext cx="9905999" cy="3541714"/>
          </a:xfrm>
        </p:spPr>
        <p:txBody>
          <a:bodyPr/>
          <a:lstStyle/>
          <a:p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(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моделирования бизнес-процессов. 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ABD43-9F28-4BC9-8269-E7F3D8E3B07A}"/>
              </a:ext>
            </a:extLst>
          </p:cNvPr>
          <p:cNvSpPr/>
          <p:nvPr/>
        </p:nvSpPr>
        <p:spPr>
          <a:xfrm>
            <a:off x="2246697" y="37746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FEC09-0FA5-4423-8F6E-22DF675D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92" y="5812972"/>
            <a:ext cx="9532807" cy="73442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1CFBE3-0080-456C-8972-39C875B599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119" y="178091"/>
            <a:ext cx="6168559" cy="56348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057B3-24DD-429F-9CE6-929B0D593CE8}"/>
              </a:ext>
            </a:extLst>
          </p:cNvPr>
          <p:cNvSpPr/>
          <p:nvPr/>
        </p:nvSpPr>
        <p:spPr>
          <a:xfrm>
            <a:off x="4396388" y="5980127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5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BF3E-0262-479D-8CE2-434BD34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9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598B2-442F-4799-9102-F7F05C10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3909F-FA30-47AC-AF7F-E9C55852CB69}"/>
              </a:ext>
            </a:extLst>
          </p:cNvPr>
          <p:cNvSpPr/>
          <p:nvPr/>
        </p:nvSpPr>
        <p:spPr>
          <a:xfrm>
            <a:off x="387031" y="188248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EDB6C6-A5A4-4580-B8DE-7809E9462EF5}"/>
              </a:ext>
            </a:extLst>
          </p:cNvPr>
          <p:cNvSpPr/>
          <p:nvPr/>
        </p:nvSpPr>
        <p:spPr>
          <a:xfrm>
            <a:off x="264057" y="2682581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– фиксирует состояние определённых параметров на определенный момент времени. Диаграммы 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04CA4-2291-46EB-B8A3-CF9AFEC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87133-57C4-4ECC-AEDF-B023EDED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444534-D71A-4B95-8A40-8A7D7A5ED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3131" y="1403925"/>
            <a:ext cx="5869611" cy="46101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AFBB30-A35C-4B7D-B895-2EFA30378BD7}"/>
              </a:ext>
            </a:extLst>
          </p:cNvPr>
          <p:cNvSpPr/>
          <p:nvPr/>
        </p:nvSpPr>
        <p:spPr>
          <a:xfrm>
            <a:off x="4982832" y="6251038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E6DDA-8532-4E44-AC5D-F1332F8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81" y="151987"/>
            <a:ext cx="9905998" cy="1478570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(DFD)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DB2B3-925E-4095-9521-7C5A84E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1353748"/>
            <a:ext cx="4447625" cy="445652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это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Диаграмма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инструментов структурного анализа и проектирования информационных систем, существовавших до широкого распространения UML.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927414-139D-4164-A8FF-5D9DC7ABB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4355" y="1390126"/>
            <a:ext cx="593979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1DB1A-58CF-4917-86C8-6880CDB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51469" cy="8277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4F7872-A2CA-4B15-82A2-CD6B72872B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90" y="2929204"/>
            <a:ext cx="8098971" cy="360161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93E301-52F0-4FC4-9249-7D072F814431}"/>
              </a:ext>
            </a:extLst>
          </p:cNvPr>
          <p:cNvSpPr/>
          <p:nvPr/>
        </p:nvSpPr>
        <p:spPr>
          <a:xfrm>
            <a:off x="149322" y="1032381"/>
            <a:ext cx="10901265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– унифицированный язык моделирования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Lаnguаge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система обозначений, которую можно применять для объектно-ориентированного анализа и проектирования. Его можно использовать для визуализации, спецификации, конструирования и документирования программных систем.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Словарь UML включает три вида строительных блоков: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­­Диаграммы;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Сущности;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Связи.</a:t>
            </a:r>
          </a:p>
        </p:txBody>
      </p:sp>
    </p:spTree>
    <p:extLst>
      <p:ext uri="{BB962C8B-B14F-4D97-AF65-F5344CB8AC3E}">
        <p14:creationId xmlns:p14="http://schemas.microsoft.com/office/powerpoint/2010/main" val="2127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5CD0-667A-41C5-B293-AC281B0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системе: классификация </a:t>
            </a:r>
            <a:r>
              <a:rPr lang="en-US" b="1" dirty="0"/>
              <a:t>FURPS</a:t>
            </a:r>
            <a:r>
              <a:rPr lang="ru-RU" b="1" dirty="0"/>
              <a:t>+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0DDE0-C2BE-47EB-806B-351223DE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F5781D-E4B8-4BE8-99B8-100E933F4236}"/>
              </a:ext>
            </a:extLst>
          </p:cNvPr>
          <p:cNvSpPr/>
          <p:nvPr/>
        </p:nvSpPr>
        <p:spPr>
          <a:xfrm>
            <a:off x="478937" y="1502228"/>
            <a:ext cx="113802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требований к системе FURPS+ была разработана Робертом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Грэйди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Robert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Grаdy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из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Hewlett-Pаckаrd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предложена в 1992 году. Сокращение FURPS расшифровывается так: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Functionаlity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функциональность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удобство использования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Reliаbility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надежность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Performаnce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производительность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поддерживаемость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помнить о таких возможных ограничениях, как: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проектирования,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разработки,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implementаtion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интерфейсы,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interfаce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ограничения,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physicаl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применить к этой классификации популярное разделение требований на функциональные и нефункциональные, то к последним следует отнести все перечисленные выше группы кроме первой, т.е. URPS+.</a:t>
            </a:r>
          </a:p>
          <a:p>
            <a:pPr indent="450215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стандартный набор функций;</a:t>
            </a:r>
          </a:p>
          <a:p>
            <a:pPr indent="450215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приятный дизайн, интуитивно понятный интерфейс;</a:t>
            </a:r>
          </a:p>
          <a:p>
            <a:pPr indent="450215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1 сбой/5 лет; среднее время сбоя – 3 секунды; время готовности системы к работе – 5 сек.</a:t>
            </a:r>
          </a:p>
          <a:p>
            <a:pPr indent="450215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время отклика системы 0.01 сек, 100% эффективность работы, пропускная способность 30 запросов в минуту; потребление ресурсов – 60 Вт/ час;</a:t>
            </a:r>
          </a:p>
          <a:p>
            <a:pPr indent="450215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легкая настройка;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- память каналов ограничена (максимальный размер 59 каналов).</a:t>
            </a:r>
          </a:p>
        </p:txBody>
      </p:sp>
    </p:spTree>
    <p:extLst>
      <p:ext uri="{BB962C8B-B14F-4D97-AF65-F5344CB8AC3E}">
        <p14:creationId xmlns:p14="http://schemas.microsoft.com/office/powerpoint/2010/main" val="213782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E822-C2B7-4BEF-8CA8-5C56967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DF0115-398D-45DC-A073-6CEFAA3AD9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577683"/>
            <a:ext cx="7050866" cy="414198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1C469-D428-4572-8A2A-7B8BE6EC00ED}"/>
              </a:ext>
            </a:extLst>
          </p:cNvPr>
          <p:cNvSpPr/>
          <p:nvPr/>
        </p:nvSpPr>
        <p:spPr>
          <a:xfrm>
            <a:off x="2755349" y="5989816"/>
            <a:ext cx="311700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Выключенный телевизор</a:t>
            </a:r>
          </a:p>
        </p:txBody>
      </p:sp>
    </p:spTree>
    <p:extLst>
      <p:ext uri="{BB962C8B-B14F-4D97-AF65-F5344CB8AC3E}">
        <p14:creationId xmlns:p14="http://schemas.microsoft.com/office/powerpoint/2010/main" val="146867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0EEF-7621-4ECD-A286-F000790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62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0BDF861-9613-4457-8ACE-82C08E1EFA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28" y="1330422"/>
            <a:ext cx="7259525" cy="44405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CBFAF-75D2-40C4-9791-491416E093E1}"/>
              </a:ext>
            </a:extLst>
          </p:cNvPr>
          <p:cNvSpPr/>
          <p:nvPr/>
        </p:nvSpPr>
        <p:spPr>
          <a:xfrm>
            <a:off x="3203663" y="6234044"/>
            <a:ext cx="25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Включенный телевизор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ABD0-74D9-458C-8546-CB9A65D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971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49E72-611A-40E1-BD02-6998472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521698"/>
            <a:ext cx="10717796" cy="49724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4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442F0-1EBC-41B9-943B-4467132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673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FA47B2-5E6E-4925-AE92-947AB6A430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15" y="1144960"/>
            <a:ext cx="6845591" cy="43134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E546D2-D85E-4BE0-96DA-A4DE5D31C6B5}"/>
              </a:ext>
            </a:extLst>
          </p:cNvPr>
          <p:cNvSpPr/>
          <p:nvPr/>
        </p:nvSpPr>
        <p:spPr>
          <a:xfrm>
            <a:off x="2600946" y="5821865"/>
            <a:ext cx="286597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Режим поиска каналов</a:t>
            </a:r>
          </a:p>
        </p:txBody>
      </p:sp>
    </p:spTree>
    <p:extLst>
      <p:ext uri="{BB962C8B-B14F-4D97-AF65-F5344CB8AC3E}">
        <p14:creationId xmlns:p14="http://schemas.microsoft.com/office/powerpoint/2010/main" val="186927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6823-20CF-422D-AEEB-3923F3E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8641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012DCE-2A56-4245-8CD6-3650764D02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325758"/>
            <a:ext cx="6704044" cy="422595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D34E30-BC59-4C04-B659-5ABED68FB5A6}"/>
              </a:ext>
            </a:extLst>
          </p:cNvPr>
          <p:cNvSpPr/>
          <p:nvPr/>
        </p:nvSpPr>
        <p:spPr>
          <a:xfrm>
            <a:off x="3254427" y="5812534"/>
            <a:ext cx="12405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26365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DA6F-36C0-46B8-932B-DE2A3B3E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6ED20-67E3-4092-B9DD-65BFEEAC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1099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проделанного курсового проекта была проведена работа с литературой в области разработки различного типа диаграмм и технологии разработки программного обеспечения, сформулированы основные понятия темы.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создано подробное описание унифицированного процесса разработки программного обеспечения для системы домофона. Реализованы 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Ганта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IDEF0, DFD , EPC, BPMN, а также FURPS+ 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были смоделированы процессы, разработаны требования, основанные на прецедентах. Все это выразилось в ряде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2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E5E3E-E8DC-4894-9F20-8BDE81AD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A7DBC-BB55-48D5-BBA4-27FF4ED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39" y="5234473"/>
            <a:ext cx="2836472" cy="556728"/>
          </a:xfrm>
        </p:spPr>
        <p:txBody>
          <a:bodyPr>
            <a:noAutofit/>
          </a:bodyPr>
          <a:lstStyle/>
          <a:p>
            <a:r>
              <a:rPr lang="ru-RU" dirty="0"/>
              <a:t>Шевченко Павел </a:t>
            </a:r>
          </a:p>
          <a:p>
            <a:r>
              <a:rPr lang="ru-RU" dirty="0"/>
              <a:t>18-К-АС1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31B67A-346D-48BF-9524-BB0671F9C153}"/>
              </a:ext>
            </a:extLst>
          </p:cNvPr>
          <p:cNvSpPr/>
          <p:nvPr/>
        </p:nvSpPr>
        <p:spPr>
          <a:xfrm>
            <a:off x="2150542" y="2249487"/>
            <a:ext cx="7887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6CAA5-6791-40EB-8D8E-0AD5560F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Ганта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5D9D81-50C9-471E-8339-9856E156B1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6" y="1782167"/>
            <a:ext cx="9906000" cy="13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E91737-5109-495E-8BEC-DC0244040C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6" y="3160756"/>
            <a:ext cx="9905998" cy="1905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3FCF6-7F5D-491E-879B-21711C8815DF}"/>
              </a:ext>
            </a:extLst>
          </p:cNvPr>
          <p:cNvSpPr/>
          <p:nvPr/>
        </p:nvSpPr>
        <p:spPr>
          <a:xfrm>
            <a:off x="2590800" y="5535571"/>
            <a:ext cx="6096000" cy="703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Диаграмма, показывающая план и график</a:t>
            </a:r>
          </a:p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 по проекту «Телевизор»</a:t>
            </a:r>
          </a:p>
        </p:txBody>
      </p:sp>
    </p:spTree>
    <p:extLst>
      <p:ext uri="{BB962C8B-B14F-4D97-AF65-F5344CB8AC3E}">
        <p14:creationId xmlns:p14="http://schemas.microsoft.com/office/powerpoint/2010/main" val="3947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5F1EF-4B41-4343-887A-35E716A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226632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Первый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182D0-64EA-4132-960C-6ACE60C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6" y="1574167"/>
            <a:ext cx="5427339" cy="4714666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Рассмотрим </a:t>
            </a:r>
            <a:r>
              <a:rPr lang="ru-RU" sz="2000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первый уровень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процесса создания симулятора домофона.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тодология"/>
              </a:rPr>
              <a:t>методология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функционального моделирования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ийский язык"/>
              </a:rPr>
              <a:t>англ.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графическая нотация, предназначенная для формализации и описания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знес-процесс"/>
              </a:rPr>
              <a:t>бизнес-процессов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Отличительной особенностью IDEF0 является её акцент на соподчинённость объектов. В IDEF0 рассматриваются логические отношения между работами, а не их временная последовательность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ток работ"/>
              </a:rPr>
              <a:t>поток работ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слева обозначаются входные данные;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сверху – управление;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справа – выходные данные;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снизу – механизм.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6AD9E-FA0B-4DC3-A223-22170025985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710335" y="1574167"/>
            <a:ext cx="6316824" cy="45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5842-74AC-4BE8-BD8F-60226AB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Второй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8037E-29B9-4056-A038-145D060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3" y="1423323"/>
            <a:ext cx="4587584" cy="3451517"/>
          </a:xfrm>
        </p:spPr>
        <p:txBody>
          <a:bodyPr/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Рассмотрим </a:t>
            </a:r>
            <a:r>
              <a:rPr lang="ru-RU" sz="1400" u="sng" dirty="0">
                <a:latin typeface="Times New Roman"/>
                <a:ea typeface="Times New Roman"/>
                <a:cs typeface="Times New Roman"/>
                <a:sym typeface="Times New Roman"/>
              </a:rPr>
              <a:t>второй уровень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. Согласно варианту задания, было обнаружено два основных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этапа создания, и соответственно, две операции «Представить внешний вид симулятора» и «Разработать ПО».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51F39-6044-4AA9-B2EB-1780B6E15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444" y="1397634"/>
            <a:ext cx="6643046" cy="44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3706-BBB3-4953-8930-6CBB648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2C2CC0-6437-4D02-A539-0D390F808D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123" y="2097087"/>
            <a:ext cx="5651097" cy="3734545"/>
          </a:xfrm>
          <a:prstGeom prst="rect">
            <a:avLst/>
          </a:prstGeom>
        </p:spPr>
      </p:pic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CC32FC1-A1A3-4E63-96D7-A929A56E6BD7}"/>
              </a:ext>
            </a:extLst>
          </p:cNvPr>
          <p:cNvSpPr txBox="1"/>
          <p:nvPr/>
        </p:nvSpPr>
        <p:spPr>
          <a:xfrm>
            <a:off x="2670337" y="5943600"/>
            <a:ext cx="60909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представления как должен выглядеть симулятор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4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B111C-F8ED-4902-BE7D-31ECAD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A6D0A03-0721-4235-B348-D1A84D278B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401" y="1715478"/>
            <a:ext cx="7133897" cy="464799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66F2E9-DCB8-4852-96EE-B0291BE8E051}"/>
              </a:ext>
            </a:extLst>
          </p:cNvPr>
          <p:cNvSpPr/>
          <p:nvPr/>
        </p:nvSpPr>
        <p:spPr>
          <a:xfrm>
            <a:off x="4063767" y="6363477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кода программы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2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1CC81-269F-4BFB-AC50-C295CD3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19" y="179979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B3104-B4D9-4086-A607-DFEE698C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9103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отражает взаимодействие определенного набора объектов на некоторой временной оси.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ее элементами являются обозначения объектов, линии жизни объектов и стрелки, показывающие обмен сигналами или сообщениями между ними.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программы «Телевизор», моделируемой в данном курсовом проекте можно выделить несколько вариантов развития событий. Первый – человек хочет включить телевизор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D4D719-4B6F-4B80-A2F6-B1F8EA406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0715" y="3429000"/>
            <a:ext cx="4671060" cy="275082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B7A64-E4D5-449A-B61E-5DC36AEC86DA}"/>
              </a:ext>
            </a:extLst>
          </p:cNvPr>
          <p:cNvSpPr/>
          <p:nvPr/>
        </p:nvSpPr>
        <p:spPr>
          <a:xfrm>
            <a:off x="2850990" y="6308689"/>
            <a:ext cx="460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2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77B5-9179-4D63-A426-CA69723A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B449A-B9A0-423E-933C-8BC6E54F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7096"/>
            <a:ext cx="9905999" cy="8482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Следующий вариант развития событий показывает, цепочку действий для смены канала.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D57E0-D7DE-4B96-B1AA-E30D71FD16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4301" y="2458707"/>
            <a:ext cx="5939790" cy="3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54</TotalTime>
  <Words>803</Words>
  <Application>Microsoft Office PowerPoint</Application>
  <PresentationFormat>Широкоэкранный</PresentationFormat>
  <Paragraphs>110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Контур</vt:lpstr>
      <vt:lpstr>Презентация PowerPoint</vt:lpstr>
      <vt:lpstr>Постановка задачи</vt:lpstr>
      <vt:lpstr>Диаграмма Ганта</vt:lpstr>
      <vt:lpstr>Создание модели Аs-Isв стандарте IDEF0. Первый уровень.</vt:lpstr>
      <vt:lpstr>Создание модели Аs-Isв стандарте IDEF0. Второй уровень.</vt:lpstr>
      <vt:lpstr>Создание модели Аs-Isв стандарте IDEF0. третий уровень.</vt:lpstr>
      <vt:lpstr>Создание модели Аs-Isв стандарте IDEF0. третий уровень.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bpmn</vt:lpstr>
      <vt:lpstr>Презентация PowerPoint</vt:lpstr>
      <vt:lpstr>диаграмма EPC</vt:lpstr>
      <vt:lpstr>диаграмма EPC</vt:lpstr>
      <vt:lpstr>Диаграмма потоков данных (DFD)</vt:lpstr>
      <vt:lpstr>UML </vt:lpstr>
      <vt:lpstr>Требования к системе: классификация FURPS+ 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Шевченко</dc:creator>
  <cp:lastModifiedBy>Павел Шевченко</cp:lastModifiedBy>
  <cp:revision>9</cp:revision>
  <dcterms:created xsi:type="dcterms:W3CDTF">2020-05-15T14:35:28Z</dcterms:created>
  <dcterms:modified xsi:type="dcterms:W3CDTF">2020-05-15T16:57:55Z</dcterms:modified>
</cp:coreProperties>
</file>