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C8E4-A0F9-45E3-B746-5571E21D8119}" type="datetimeFigureOut">
              <a:rPr lang="ru-RU" smtClean="0"/>
              <a:pPr/>
              <a:t>30.10.2018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3CBE-FC30-4D15-8FFB-5735CFA626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C8E4-A0F9-45E3-B746-5571E21D8119}" type="datetimeFigureOut">
              <a:rPr lang="ru-RU" smtClean="0"/>
              <a:pPr/>
              <a:t>30.10.2018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3CBE-FC30-4D15-8FFB-5735CFA626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C8E4-A0F9-45E3-B746-5571E21D8119}" type="datetimeFigureOut">
              <a:rPr lang="ru-RU" smtClean="0"/>
              <a:pPr/>
              <a:t>30.10.2018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3CBE-FC30-4D15-8FFB-5735CFA626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C8E4-A0F9-45E3-B746-5571E21D8119}" type="datetimeFigureOut">
              <a:rPr lang="ru-RU" smtClean="0"/>
              <a:pPr/>
              <a:t>30.10.2018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3CBE-FC30-4D15-8FFB-5735CFA626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C8E4-A0F9-45E3-B746-5571E21D8119}" type="datetimeFigureOut">
              <a:rPr lang="ru-RU" smtClean="0"/>
              <a:pPr/>
              <a:t>30.10.2018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3CBE-FC30-4D15-8FFB-5735CFA626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C8E4-A0F9-45E3-B746-5571E21D8119}" type="datetimeFigureOut">
              <a:rPr lang="ru-RU" smtClean="0"/>
              <a:pPr/>
              <a:t>30.10.2018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3CBE-FC30-4D15-8FFB-5735CFA626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C8E4-A0F9-45E3-B746-5571E21D8119}" type="datetimeFigureOut">
              <a:rPr lang="ru-RU" smtClean="0"/>
              <a:pPr/>
              <a:t>30.10.2018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3CBE-FC30-4D15-8FFB-5735CFA626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C8E4-A0F9-45E3-B746-5571E21D8119}" type="datetimeFigureOut">
              <a:rPr lang="ru-RU" smtClean="0"/>
              <a:pPr/>
              <a:t>30.10.2018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3CBE-FC30-4D15-8FFB-5735CFA626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C8E4-A0F9-45E3-B746-5571E21D8119}" type="datetimeFigureOut">
              <a:rPr lang="ru-RU" smtClean="0"/>
              <a:pPr/>
              <a:t>30.10.2018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3CBE-FC30-4D15-8FFB-5735CFA626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C8E4-A0F9-45E3-B746-5571E21D8119}" type="datetimeFigureOut">
              <a:rPr lang="ru-RU" smtClean="0"/>
              <a:pPr/>
              <a:t>30.10.2018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3CBE-FC30-4D15-8FFB-5735CFA626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C8E4-A0F9-45E3-B746-5571E21D8119}" type="datetimeFigureOut">
              <a:rPr lang="ru-RU" smtClean="0"/>
              <a:pPr/>
              <a:t>30.10.2018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3CBE-FC30-4D15-8FFB-5735CFA626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7C8E4-A0F9-45E3-B746-5571E21D8119}" type="datetimeFigureOut">
              <a:rPr lang="ru-RU" smtClean="0"/>
              <a:pPr/>
              <a:t>30.10.2018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F3CBE-FC30-4D15-8FFB-5735CFA6268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Задание по созданию запросов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ru-RU" dirty="0" smtClean="0"/>
              <a:t>Для создания запросов можно воспользоваться своей базой данных или базой, дамп которой приложен к заданию</a:t>
            </a:r>
          </a:p>
          <a:p>
            <a:r>
              <a:rPr lang="ru-RU" dirty="0" smtClean="0"/>
              <a:t>Схема базы данных на следующем слайде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snap0550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333" y="467095"/>
            <a:ext cx="8933334" cy="59238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Задания </a:t>
            </a:r>
            <a:r>
              <a:rPr lang="ru-RU" dirty="0" smtClean="0"/>
              <a:t>КСР</a:t>
            </a:r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расписание занятий для конкретной группы</a:t>
            </a:r>
          </a:p>
          <a:p>
            <a:r>
              <a:rPr lang="ru-RU" dirty="0" smtClean="0"/>
              <a:t>расписание занятий преподавателя</a:t>
            </a:r>
          </a:p>
          <a:p>
            <a:r>
              <a:rPr lang="ru-RU" dirty="0" smtClean="0"/>
              <a:t>сведения о проведенных преподавателем занятиях</a:t>
            </a:r>
          </a:p>
          <a:p>
            <a:r>
              <a:rPr lang="ru-RU" dirty="0" smtClean="0"/>
              <a:t>поиск свободных аудиторий в заданное время</a:t>
            </a:r>
          </a:p>
          <a:p>
            <a:r>
              <a:rPr lang="ru-RU" dirty="0" smtClean="0"/>
              <a:t>информация </a:t>
            </a:r>
            <a:r>
              <a:rPr lang="ru-RU" dirty="0"/>
              <a:t>об общем количестве часов по дисциплинам по видам </a:t>
            </a:r>
            <a:r>
              <a:rPr lang="ru-RU" dirty="0" smtClean="0"/>
              <a:t>занятий</a:t>
            </a:r>
            <a:endParaRPr lang="en-US" dirty="0" smtClean="0"/>
          </a:p>
          <a:p>
            <a:r>
              <a:rPr lang="ru-RU" dirty="0" smtClean="0"/>
              <a:t>наличие </a:t>
            </a:r>
            <a:r>
              <a:rPr lang="ru-RU" dirty="0"/>
              <a:t>«форточек» у студентов и преподавателей</a:t>
            </a:r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Задания </a:t>
            </a:r>
            <a:r>
              <a:rPr lang="ru-RU" dirty="0" smtClean="0"/>
              <a:t>КСР</a:t>
            </a:r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информация </a:t>
            </a:r>
            <a:r>
              <a:rPr lang="ru-RU" dirty="0"/>
              <a:t>об остатке часов по дисциплинам по видам </a:t>
            </a:r>
            <a:r>
              <a:rPr lang="ru-RU" dirty="0" smtClean="0"/>
              <a:t>занятий</a:t>
            </a:r>
            <a:r>
              <a:rPr lang="en-US" dirty="0" smtClean="0"/>
              <a:t> (</a:t>
            </a:r>
            <a:r>
              <a:rPr lang="ru-RU" dirty="0" smtClean="0"/>
              <a:t>общее количество часов минус количество часов занятий в расписании)</a:t>
            </a:r>
            <a:endParaRPr lang="ru-RU" dirty="0"/>
          </a:p>
          <a:p>
            <a:r>
              <a:rPr lang="ru-RU" dirty="0"/>
              <a:t>среднее количество часов занятий в день по аудиториям</a:t>
            </a:r>
          </a:p>
          <a:p>
            <a:r>
              <a:rPr lang="ru-RU" dirty="0"/>
              <a:t>средняя загрузка студентов в день</a:t>
            </a:r>
          </a:p>
          <a:p>
            <a:r>
              <a:rPr lang="ru-RU" dirty="0"/>
              <a:t>общие итоги о количестве проведенных </a:t>
            </a:r>
            <a:r>
              <a:rPr lang="ru-RU" dirty="0" smtClean="0"/>
              <a:t>часов занятий </a:t>
            </a:r>
            <a:endParaRPr lang="ru-RU" dirty="0"/>
          </a:p>
          <a:p>
            <a:pPr lvl="1"/>
            <a:r>
              <a:rPr lang="ru-RU" dirty="0"/>
              <a:t>по группам</a:t>
            </a:r>
          </a:p>
          <a:p>
            <a:pPr lvl="1"/>
            <a:r>
              <a:rPr lang="ru-RU" dirty="0"/>
              <a:t>по преподавателям</a:t>
            </a:r>
          </a:p>
          <a:p>
            <a:pPr lvl="1"/>
            <a:r>
              <a:rPr lang="ru-RU" dirty="0"/>
              <a:t>по аудиториям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5420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115</Words>
  <Application>Microsoft Office PowerPoint</Application>
  <PresentationFormat>Экран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Тема Office</vt:lpstr>
      <vt:lpstr>Задание по созданию запросов</vt:lpstr>
      <vt:lpstr>Презентация PowerPoint</vt:lpstr>
      <vt:lpstr>Презентация PowerPoint</vt:lpstr>
      <vt:lpstr>Задания КСР7</vt:lpstr>
      <vt:lpstr>Задания КСР8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по созданию запросов</dc:title>
  <dc:creator>21Vek</dc:creator>
  <cp:lastModifiedBy>Silkovich</cp:lastModifiedBy>
  <cp:revision>7</cp:revision>
  <dcterms:created xsi:type="dcterms:W3CDTF">2013-10-12T07:56:23Z</dcterms:created>
  <dcterms:modified xsi:type="dcterms:W3CDTF">2018-10-30T17:36:23Z</dcterms:modified>
</cp:coreProperties>
</file>