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Разработка NPC для симуляции города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 «</a:t>
            </a:r>
            <a:r>
              <a:rPr lang="ru-RU" dirty="0" err="1"/>
              <a:t>Кодим</a:t>
            </a:r>
            <a:r>
              <a:rPr lang="ru-RU" dirty="0"/>
              <a:t> без света»</a:t>
            </a:r>
            <a:endParaRPr dirty="0"/>
          </a:p>
          <a:p>
            <a:r>
              <a:rPr lang="ru-RU" dirty="0"/>
              <a:t>Костанай 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 чем проект?</a:t>
            </a:r>
          </a:p>
          <a:p>
            <a:r>
              <a:t>- Создаем интересный и живой городской мир, где NPC ведут себя реалистично.</a:t>
            </a:r>
          </a:p>
          <a:p>
            <a:r>
              <a:t>- Цель — сделать так, чтобы NPC могли взаимодействовать с игроком и реагировать на окружающую среду.</a:t>
            </a:r>
          </a:p>
          <a:p>
            <a:endParaRPr/>
          </a:p>
          <a:p>
            <a:r>
              <a:t>Зачем это нужно?</a:t>
            </a:r>
          </a:p>
          <a:p>
            <a:r>
              <a:t>- Динамика и увлеченность игры зависят от поведения NPC.</a:t>
            </a:r>
          </a:p>
          <a:p>
            <a:r>
              <a:t>- Хотим создать атмосферу, где игрок чувствует, что мир «живет».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Используемые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Unity: Мощный инструмент для создания игр с хорошей графикой и физикой.</a:t>
            </a:r>
          </a:p>
          <a:p>
            <a:r>
              <a:t>- Visual Studio: Платформа для написания кода на C#, удобная для разработки.</a:t>
            </a:r>
          </a:p>
          <a:p>
            <a:r>
              <a:t>- Unity ML-Agents: Пока не используется в проекте, но возможен для будущих разработок.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Характеристики NPC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Реакция на окружающую среду: NPC реагируют на дождь, людей и другие события.</a:t>
            </a:r>
          </a:p>
          <a:p>
            <a:r>
              <a:t>- Избежание столкновений: Используем алгоритмы, чтобы NPC не сталкивались друг с другом или с объектами.</a:t>
            </a:r>
          </a:p>
          <a:p>
            <a:r>
              <a:t>- Оптимизация для мобильных устройств: Упрощаем модели и улучшаем код для плавной работы.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Поведение NPC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Избегание машин: NPC уклоняются от автомобилей, переходя на тротуар или останавливаясь.</a:t>
            </a:r>
          </a:p>
          <a:p>
            <a:r>
              <a:t>- Поиск укрытия во время дождя: NPC ищут укрытие под навесами или в домах.</a:t>
            </a:r>
          </a:p>
          <a:p>
            <a:r>
              <a:t>- Взаимодействие с игроком: NPC реагируют на действия игрока.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Что мы сделали? Создали NPC, которые делают мир игры более интересным и динамичным.</a:t>
            </a:r>
          </a:p>
          <a:p>
            <a:r>
              <a:t>- Что дальше? Будем расширять возможности NPC и улучшать их поведение.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</Words>
  <Application>Microsoft Office PowerPoint</Application>
  <PresentationFormat>Экран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Разработка NPC для симуляции города</vt:lpstr>
      <vt:lpstr>Введение</vt:lpstr>
      <vt:lpstr>Используемые технологии</vt:lpstr>
      <vt:lpstr>Характеристики NPC</vt:lpstr>
      <vt:lpstr>Поведение NPC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NPC для симуляции города</dc:title>
  <dc:subject/>
  <dc:creator/>
  <cp:keywords/>
  <dc:description>generated using python-pptx</dc:description>
  <cp:lastModifiedBy>Pavel G</cp:lastModifiedBy>
  <cp:revision>2</cp:revision>
  <dcterms:created xsi:type="dcterms:W3CDTF">2013-01-27T09:14:16Z</dcterms:created>
  <dcterms:modified xsi:type="dcterms:W3CDTF">2024-10-19T17:13:15Z</dcterms:modified>
  <cp:category/>
</cp:coreProperties>
</file>