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46" autoAdjust="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EEE40-8BB4-4967-A05C-3F85045F65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EED79-7C9A-4BDB-B714-731C9731C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EED79-7C9A-4BDB-B714-731C9731C1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C8AE-66CA-4310-883C-30B8D6870DE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607C-4673-48F8-9FE9-04F72B263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C8AE-66CA-4310-883C-30B8D6870DE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607C-4673-48F8-9FE9-04F72B263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C8AE-66CA-4310-883C-30B8D6870DE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607C-4673-48F8-9FE9-04F72B263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C8AE-66CA-4310-883C-30B8D6870DE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607C-4673-48F8-9FE9-04F72B263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C8AE-66CA-4310-883C-30B8D6870DE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607C-4673-48F8-9FE9-04F72B263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C8AE-66CA-4310-883C-30B8D6870DE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607C-4673-48F8-9FE9-04F72B263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C8AE-66CA-4310-883C-30B8D6870DE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607C-4673-48F8-9FE9-04F72B263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C8AE-66CA-4310-883C-30B8D6870DE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607C-4673-48F8-9FE9-04F72B263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C8AE-66CA-4310-883C-30B8D6870DE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607C-4673-48F8-9FE9-04F72B263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C8AE-66CA-4310-883C-30B8D6870DE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F607C-4673-48F8-9FE9-04F72B263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C8AE-66CA-4310-883C-30B8D6870DE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0F607C-4673-48F8-9FE9-04F72B263B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FEC8AE-66CA-4310-883C-30B8D6870DE6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0F607C-4673-48F8-9FE9-04F72B263B9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Система за поливане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Проект за курс на </a:t>
            </a:r>
            <a:r>
              <a:rPr lang="en-US" dirty="0" err="1" smtClean="0"/>
              <a:t>SoftUni</a:t>
            </a:r>
            <a:r>
              <a:rPr lang="en-US" dirty="0" smtClean="0"/>
              <a:t>:</a:t>
            </a:r>
          </a:p>
          <a:p>
            <a:r>
              <a:rPr lang="en-US" dirty="0" smtClean="0"/>
              <a:t>DIY Smart Home Automation</a:t>
            </a:r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Павел Тонев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Система за поливане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Гравитачен метод на поливане</a:t>
            </a:r>
          </a:p>
          <a:p>
            <a:endParaRPr lang="ru-RU" dirty="0" smtClean="0"/>
          </a:p>
          <a:p>
            <a:r>
              <a:rPr lang="ru-RU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осн</a:t>
            </a:r>
            <a:r>
              <a:rPr lang="bg-BG" dirty="0" smtClean="0"/>
              <a:t>овни м</a:t>
            </a:r>
            <a:r>
              <a:rPr lang="ru-RU" dirty="0" smtClean="0"/>
              <a:t>одула:</a:t>
            </a:r>
          </a:p>
          <a:p>
            <a:pPr lvl="1"/>
            <a:r>
              <a:rPr lang="ru-RU" dirty="0" smtClean="0"/>
              <a:t>Изходящ - поливащ</a:t>
            </a:r>
          </a:p>
          <a:p>
            <a:pPr lvl="1"/>
            <a:r>
              <a:rPr lang="ru-RU" dirty="0" smtClean="0"/>
              <a:t>Входящ - пълнещ </a:t>
            </a:r>
          </a:p>
          <a:p>
            <a:endParaRPr lang="ru-RU" dirty="0" smtClean="0"/>
          </a:p>
          <a:p>
            <a:r>
              <a:rPr lang="ru-RU" dirty="0" smtClean="0"/>
              <a:t>Командване:</a:t>
            </a:r>
          </a:p>
          <a:p>
            <a:pPr lvl="1"/>
            <a:r>
              <a:rPr lang="ru-RU" dirty="0" smtClean="0"/>
              <a:t>Локално</a:t>
            </a:r>
          </a:p>
          <a:p>
            <a:pPr lvl="1"/>
            <a:r>
              <a:rPr lang="ru-RU" dirty="0" smtClean="0"/>
              <a:t>Дистанционно</a:t>
            </a:r>
          </a:p>
          <a:p>
            <a:endParaRPr lang="ru-RU" dirty="0" smtClean="0"/>
          </a:p>
          <a:p>
            <a:r>
              <a:rPr lang="ru-RU" dirty="0" smtClean="0"/>
              <a:t>Възможност за отложен старт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Система за поливане 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Използвани компоненти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Поливаща система:</a:t>
            </a:r>
          </a:p>
          <a:p>
            <a:pPr lvl="1"/>
            <a:r>
              <a:rPr lang="ru-RU" dirty="0" smtClean="0"/>
              <a:t>Магнит вентил</a:t>
            </a:r>
            <a:r>
              <a:rPr lang="en-US" dirty="0" smtClean="0"/>
              <a:t> (</a:t>
            </a:r>
            <a:r>
              <a:rPr lang="en-US" dirty="0" err="1" smtClean="0"/>
              <a:t>solendoid</a:t>
            </a:r>
            <a:r>
              <a:rPr lang="en-US" dirty="0" smtClean="0"/>
              <a:t> valve)</a:t>
            </a:r>
            <a:endParaRPr lang="ru-RU" dirty="0" smtClean="0"/>
          </a:p>
          <a:p>
            <a:pPr lvl="1"/>
            <a:r>
              <a:rPr lang="ru-RU" dirty="0" smtClean="0"/>
              <a:t>Сензор за поток (flow meter)</a:t>
            </a:r>
          </a:p>
          <a:p>
            <a:endParaRPr lang="ru-RU" dirty="0" smtClean="0"/>
          </a:p>
          <a:p>
            <a:r>
              <a:rPr lang="ru-RU" dirty="0" smtClean="0"/>
              <a:t>Пълнеща система:</a:t>
            </a:r>
          </a:p>
          <a:p>
            <a:pPr lvl="1"/>
            <a:r>
              <a:rPr lang="ru-RU" dirty="0" smtClean="0"/>
              <a:t>Помпа</a:t>
            </a:r>
            <a:r>
              <a:rPr lang="en-US" dirty="0" smtClean="0"/>
              <a:t> (pump)</a:t>
            </a:r>
            <a:endParaRPr lang="ru-RU" dirty="0" smtClean="0"/>
          </a:p>
          <a:p>
            <a:pPr lvl="1"/>
            <a:r>
              <a:rPr lang="ru-RU" dirty="0" smtClean="0"/>
              <a:t>Сензор за поток (flow meter)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Система за поливане 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Използвани компоненти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Използвани са също и следните компоненти:</a:t>
            </a:r>
          </a:p>
          <a:p>
            <a:pPr lvl="1"/>
            <a:r>
              <a:rPr lang="ru-RU" dirty="0" smtClean="0"/>
              <a:t>RTC модул (часовник)</a:t>
            </a:r>
          </a:p>
          <a:p>
            <a:pPr lvl="1"/>
            <a:r>
              <a:rPr lang="ru-RU" dirty="0" smtClean="0"/>
              <a:t>DHT11 модул (за температура и влажност)</a:t>
            </a:r>
          </a:p>
          <a:p>
            <a:pPr lvl="1"/>
            <a:r>
              <a:rPr lang="ru-RU" dirty="0" smtClean="0"/>
              <a:t>LCD дисплей</a:t>
            </a:r>
          </a:p>
          <a:p>
            <a:pPr lvl="1"/>
            <a:r>
              <a:rPr lang="ru-RU" dirty="0" smtClean="0"/>
              <a:t>Два бутона за управление на входящия и изходящия поток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Структуриране на модулите в сорс-кода и тяхното изпълнение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Използване на възможностите на </a:t>
            </a:r>
            <a:r>
              <a:rPr lang="en-US" dirty="0" err="1" smtClean="0"/>
              <a:t>FreeRTOS</a:t>
            </a:r>
            <a:r>
              <a:rPr lang="en-US" dirty="0" smtClean="0"/>
              <a:t> </a:t>
            </a:r>
            <a:r>
              <a:rPr lang="bg-BG" dirty="0" smtClean="0"/>
              <a:t>и разпределяне на задачите върху всичките ядра:</a:t>
            </a:r>
          </a:p>
          <a:p>
            <a:pPr lvl="1"/>
            <a:r>
              <a:rPr lang="bg-BG" dirty="0" smtClean="0"/>
              <a:t>Ядро 0 – </a:t>
            </a:r>
            <a:r>
              <a:rPr lang="en-US" dirty="0" err="1" smtClean="0"/>
              <a:t>OutButtonInterrupt</a:t>
            </a:r>
            <a:r>
              <a:rPr lang="en-US" dirty="0" smtClean="0"/>
              <a:t>, LCD display, RTC module</a:t>
            </a:r>
          </a:p>
          <a:p>
            <a:pPr lvl="1"/>
            <a:r>
              <a:rPr lang="bg-BG" dirty="0" smtClean="0"/>
              <a:t>Ядро 1 – </a:t>
            </a:r>
            <a:r>
              <a:rPr lang="en-US" dirty="0" err="1" smtClean="0"/>
              <a:t>InButtonInterrupt</a:t>
            </a:r>
            <a:r>
              <a:rPr lang="en-US" dirty="0" smtClean="0"/>
              <a:t>, DHT11 module</a:t>
            </a:r>
          </a:p>
          <a:p>
            <a:pPr lvl="1"/>
            <a:r>
              <a:rPr lang="en-US" dirty="0" smtClean="0"/>
              <a:t>loop() – </a:t>
            </a:r>
            <a:r>
              <a:rPr lang="bg-BG" dirty="0" smtClean="0"/>
              <a:t>обработва заявките към уеб-сървъра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_20191012_22393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838200"/>
            <a:ext cx="7848600" cy="58864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bInterfa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" y="1143000"/>
            <a:ext cx="8656320" cy="5410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</TotalTime>
  <Words>157</Words>
  <Application>Microsoft Office PowerPoint</Application>
  <PresentationFormat>On-screen Show (4:3)</PresentationFormat>
  <Paragraphs>37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Система за поливане</vt:lpstr>
      <vt:lpstr>Система за поливане</vt:lpstr>
      <vt:lpstr>Система за поливане - Използвани компоненти</vt:lpstr>
      <vt:lpstr>Система за поливане - Използвани компоненти</vt:lpstr>
      <vt:lpstr>Структуриране на модулите в сорс-кода и тяхното изпълнение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поливане</dc:title>
  <dc:creator>TONI</dc:creator>
  <cp:lastModifiedBy>TONI</cp:lastModifiedBy>
  <cp:revision>13</cp:revision>
  <dcterms:created xsi:type="dcterms:W3CDTF">2019-10-12T18:56:51Z</dcterms:created>
  <dcterms:modified xsi:type="dcterms:W3CDTF">2019-10-12T20:57:59Z</dcterms:modified>
</cp:coreProperties>
</file>