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8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46" r:id="rId104"/>
    <p:sldId id="362" r:id="rId105"/>
    <p:sldId id="363" r:id="rId106"/>
    <p:sldId id="364" r:id="rId107"/>
    <p:sldId id="365" r:id="rId108"/>
    <p:sldId id="366" r:id="rId109"/>
    <p:sldId id="367" r:id="rId110"/>
    <p:sldId id="347" r:id="rId111"/>
    <p:sldId id="368" r:id="rId112"/>
    <p:sldId id="370" r:id="rId113"/>
    <p:sldId id="371" r:id="rId114"/>
    <p:sldId id="369" r:id="rId115"/>
    <p:sldId id="372" r:id="rId116"/>
    <p:sldId id="373" r:id="rId117"/>
    <p:sldId id="375" r:id="rId118"/>
    <p:sldId id="374" r:id="rId119"/>
    <p:sldId id="376" r:id="rId120"/>
    <p:sldId id="377" r:id="rId121"/>
    <p:sldId id="378" r:id="rId122"/>
    <p:sldId id="379" r:id="rId123"/>
    <p:sldId id="380" r:id="rId124"/>
    <p:sldId id="393" r:id="rId125"/>
    <p:sldId id="382" r:id="rId126"/>
    <p:sldId id="383" r:id="rId127"/>
    <p:sldId id="384" r:id="rId128"/>
    <p:sldId id="386" r:id="rId129"/>
    <p:sldId id="385" r:id="rId130"/>
    <p:sldId id="387" r:id="rId131"/>
    <p:sldId id="388" r:id="rId132"/>
    <p:sldId id="394" r:id="rId133"/>
    <p:sldId id="389" r:id="rId134"/>
    <p:sldId id="390" r:id="rId135"/>
    <p:sldId id="395" r:id="rId136"/>
    <p:sldId id="391" r:id="rId137"/>
    <p:sldId id="397" r:id="rId138"/>
    <p:sldId id="396" r:id="rId139"/>
    <p:sldId id="398" r:id="rId140"/>
    <p:sldId id="400" r:id="rId141"/>
    <p:sldId id="399" r:id="rId142"/>
    <p:sldId id="401" r:id="rId143"/>
    <p:sldId id="409" r:id="rId144"/>
    <p:sldId id="408" r:id="rId145"/>
    <p:sldId id="410" r:id="rId146"/>
    <p:sldId id="402" r:id="rId147"/>
    <p:sldId id="403" r:id="rId148"/>
    <p:sldId id="407" r:id="rId149"/>
    <p:sldId id="411" r:id="rId150"/>
    <p:sldId id="412" r:id="rId151"/>
    <p:sldId id="413" r:id="rId152"/>
    <p:sldId id="414" r:id="rId153"/>
    <p:sldId id="415" r:id="rId154"/>
    <p:sldId id="416" r:id="rId155"/>
    <p:sldId id="405" r:id="rId156"/>
    <p:sldId id="417" r:id="rId157"/>
    <p:sldId id="406" r:id="rId158"/>
    <p:sldId id="392" r:id="rId159"/>
    <p:sldId id="381" r:id="rId160"/>
    <p:sldId id="418" r:id="rId161"/>
    <p:sldId id="419" r:id="rId162"/>
    <p:sldId id="420" r:id="rId163"/>
    <p:sldId id="421" r:id="rId164"/>
    <p:sldId id="422" r:id="rId165"/>
    <p:sldId id="427" r:id="rId166"/>
    <p:sldId id="423" r:id="rId167"/>
    <p:sldId id="424" r:id="rId168"/>
    <p:sldId id="428" r:id="rId169"/>
    <p:sldId id="429" r:id="rId170"/>
    <p:sldId id="425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26" r:id="rId179"/>
    <p:sldId id="437" r:id="rId180"/>
    <p:sldId id="439" r:id="rId181"/>
    <p:sldId id="440" r:id="rId182"/>
    <p:sldId id="441" r:id="rId183"/>
    <p:sldId id="442" r:id="rId184"/>
    <p:sldId id="443" r:id="rId185"/>
    <p:sldId id="445" r:id="rId186"/>
    <p:sldId id="450" r:id="rId187"/>
    <p:sldId id="451" r:id="rId188"/>
    <p:sldId id="444" r:id="rId189"/>
    <p:sldId id="446" r:id="rId190"/>
    <p:sldId id="452" r:id="rId191"/>
    <p:sldId id="448" r:id="rId192"/>
    <p:sldId id="454" r:id="rId193"/>
    <p:sldId id="449" r:id="rId194"/>
    <p:sldId id="453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9" r:id="rId208"/>
    <p:sldId id="470" r:id="rId209"/>
    <p:sldId id="472" r:id="rId210"/>
    <p:sldId id="474" r:id="rId211"/>
    <p:sldId id="471" r:id="rId212"/>
    <p:sldId id="473" r:id="rId213"/>
    <p:sldId id="477" r:id="rId214"/>
    <p:sldId id="478" r:id="rId215"/>
    <p:sldId id="479" r:id="rId216"/>
    <p:sldId id="467" r:id="rId217"/>
    <p:sldId id="475" r:id="rId218"/>
    <p:sldId id="476" r:id="rId219"/>
    <p:sldId id="480" r:id="rId220"/>
    <p:sldId id="481" r:id="rId221"/>
    <p:sldId id="482" r:id="rId222"/>
    <p:sldId id="468" r:id="rId223"/>
    <p:sldId id="484" r:id="rId224"/>
    <p:sldId id="483" r:id="rId225"/>
    <p:sldId id="485" r:id="rId226"/>
    <p:sldId id="486" r:id="rId227"/>
    <p:sldId id="487" r:id="rId228"/>
    <p:sldId id="493" r:id="rId229"/>
    <p:sldId id="488" r:id="rId230"/>
    <p:sldId id="489" r:id="rId231"/>
    <p:sldId id="490" r:id="rId232"/>
    <p:sldId id="491" r:id="rId233"/>
    <p:sldId id="492" r:id="rId234"/>
    <p:sldId id="494" r:id="rId235"/>
    <p:sldId id="495" r:id="rId236"/>
    <p:sldId id="496" r:id="rId237"/>
    <p:sldId id="497" r:id="rId238"/>
    <p:sldId id="498" r:id="rId239"/>
    <p:sldId id="503" r:id="rId240"/>
    <p:sldId id="504" r:id="rId241"/>
    <p:sldId id="505" r:id="rId242"/>
    <p:sldId id="508" r:id="rId243"/>
    <p:sldId id="509" r:id="rId244"/>
    <p:sldId id="510" r:id="rId245"/>
    <p:sldId id="499" r:id="rId246"/>
    <p:sldId id="506" r:id="rId247"/>
    <p:sldId id="507" r:id="rId248"/>
    <p:sldId id="502" r:id="rId249"/>
    <p:sldId id="511" r:id="rId250"/>
    <p:sldId id="512" r:id="rId251"/>
    <p:sldId id="513" r:id="rId252"/>
    <p:sldId id="500" r:id="rId253"/>
    <p:sldId id="515" r:id="rId254"/>
    <p:sldId id="514" r:id="rId255"/>
    <p:sldId id="501" r:id="rId256"/>
    <p:sldId id="516" r:id="rId257"/>
    <p:sldId id="517" r:id="rId258"/>
    <p:sldId id="518" r:id="rId2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commentAuthors" Target="commentAuthors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presProps" Target="pres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viewProps" Target="viewProp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31T23:45:04.208" idx="1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0:57:39.540" idx="2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6409-9911-40D4-A8A4-F7576B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82486"/>
            <a:ext cx="4595037" cy="1325563"/>
          </a:xfrm>
        </p:spPr>
        <p:txBody>
          <a:bodyPr/>
          <a:lstStyle/>
          <a:p>
            <a:r>
              <a:rPr lang="ru-RU" dirty="0"/>
              <a:t>Примеры ответов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E0D1-479A-4CE3-A294-2B211B1A8B2A}"/>
              </a:ext>
            </a:extLst>
          </p:cNvPr>
          <p:cNvSpPr txBox="1"/>
          <p:nvPr/>
        </p:nvSpPr>
        <p:spPr>
          <a:xfrm>
            <a:off x="5380074" y="745268"/>
            <a:ext cx="659851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Bot, Dispatcher, executor, types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**************************************************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Картинка"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message.answer_photo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'python.jpg'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Звук"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Сообщение"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37C5B77F-EE27-4F41-8F97-99B682907234}"/>
              </a:ext>
            </a:extLst>
          </p:cNvPr>
          <p:cNvSpPr/>
          <p:nvPr/>
        </p:nvSpPr>
        <p:spPr>
          <a:xfrm>
            <a:off x="988828" y="1408049"/>
            <a:ext cx="3434316" cy="612648"/>
          </a:xfrm>
          <a:prstGeom prst="wedgeRectCallout">
            <a:avLst>
              <a:gd name="adj1" fmla="val 85359"/>
              <a:gd name="adj2" fmla="val 13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фото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84D0EA6-315C-4D11-BBC6-6E200D0C2627}"/>
              </a:ext>
            </a:extLst>
          </p:cNvPr>
          <p:cNvSpPr/>
          <p:nvPr/>
        </p:nvSpPr>
        <p:spPr>
          <a:xfrm>
            <a:off x="988828" y="2733612"/>
            <a:ext cx="3434316" cy="612648"/>
          </a:xfrm>
          <a:prstGeom prst="wedgeRectCallout">
            <a:avLst>
              <a:gd name="adj1" fmla="val 87836"/>
              <a:gd name="adj2" fmla="val 39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звука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40F2EA0-C396-43A1-BBEC-24DEBB187621}"/>
              </a:ext>
            </a:extLst>
          </p:cNvPr>
          <p:cNvSpPr/>
          <p:nvPr/>
        </p:nvSpPr>
        <p:spPr>
          <a:xfrm>
            <a:off x="988828" y="3913826"/>
            <a:ext cx="3434316" cy="612648"/>
          </a:xfrm>
          <a:prstGeom prst="wedgeRectCallout">
            <a:avLst>
              <a:gd name="adj1" fmla="val 88455"/>
              <a:gd name="adj2" fmla="val -3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голосового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3925979194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функции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 клавиатур:</a:t>
            </a:r>
          </a:p>
          <a:p>
            <a:pPr lvl="1"/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позволяет определить шаблон сообщений, которыми может отвечать пользователей</a:t>
            </a:r>
          </a:p>
          <a:p>
            <a:pPr lvl="1"/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можно создать собственную клавиатуру, в клавиши которой мы можем заложить некоторую информацию, например текст, внутреннюю ссылку и т.д.</a:t>
            </a:r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0F417-E2C0-4BC3-9BD5-CCA6291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одна клавиша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07D49-864F-4274-A3EE-2D1CD4C2167C}"/>
              </a:ext>
            </a:extLst>
          </p:cNvPr>
          <p:cNvSpPr txBox="1"/>
          <p:nvPr/>
        </p:nvSpPr>
        <p:spPr>
          <a:xfrm>
            <a:off x="3219894" y="2806744"/>
            <a:ext cx="84652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Добро пожаловать 🚪 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70B3B6-38DB-488E-BB98-A10D894C65D6}"/>
              </a:ext>
            </a:extLst>
          </p:cNvPr>
          <p:cNvSpPr/>
          <p:nvPr/>
        </p:nvSpPr>
        <p:spPr>
          <a:xfrm>
            <a:off x="244548" y="1942392"/>
            <a:ext cx="2647507" cy="612648"/>
          </a:xfrm>
          <a:prstGeom prst="wedgeRectCallout">
            <a:avLst>
              <a:gd name="adj1" fmla="val 70332"/>
              <a:gd name="adj2" fmla="val 124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кнопки с текстом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277B8BB-35AB-4BA9-824D-D4B4DFC55D8F}"/>
              </a:ext>
            </a:extLst>
          </p:cNvPr>
          <p:cNvSpPr/>
          <p:nvPr/>
        </p:nvSpPr>
        <p:spPr>
          <a:xfrm>
            <a:off x="244548" y="3122676"/>
            <a:ext cx="2647507" cy="612648"/>
          </a:xfrm>
          <a:prstGeom prst="wedgeRectCallout">
            <a:avLst>
              <a:gd name="adj1" fmla="val 70734"/>
              <a:gd name="adj2" fmla="val -2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клавиатуры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E806B381-00E8-41C7-8D13-093B8295106F}"/>
              </a:ext>
            </a:extLst>
          </p:cNvPr>
          <p:cNvSpPr/>
          <p:nvPr/>
        </p:nvSpPr>
        <p:spPr>
          <a:xfrm>
            <a:off x="244547" y="4898313"/>
            <a:ext cx="2647507" cy="612648"/>
          </a:xfrm>
          <a:prstGeom prst="wedgeRectCallout">
            <a:avLst>
              <a:gd name="adj1" fmla="val 78365"/>
              <a:gd name="adj2" fmla="val -1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Указание клавиатуры в ответе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5BEC28-8012-440B-9DB6-0017184B1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2773" y="5204637"/>
            <a:ext cx="7492409" cy="1477328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5015F7D-5954-4CBE-93FE-23EC9006710D}"/>
              </a:ext>
            </a:extLst>
          </p:cNvPr>
          <p:cNvSpPr/>
          <p:nvPr/>
        </p:nvSpPr>
        <p:spPr>
          <a:xfrm>
            <a:off x="6741042" y="4463654"/>
            <a:ext cx="1414130" cy="6126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1539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526D-9957-4160-9BB4-872CA7F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1EE7812-733F-4FF6-B26E-C197C9090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59505"/>
              </p:ext>
            </p:extLst>
          </p:nvPr>
        </p:nvGraphicFramePr>
        <p:xfrm>
          <a:off x="668080" y="2009140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693">
                  <a:extLst>
                    <a:ext uri="{9D8B030D-6E8A-4147-A177-3AD203B41FA5}">
                      <a16:colId xmlns:a16="http://schemas.microsoft.com/office/drawing/2014/main" val="3007815733"/>
                    </a:ext>
                  </a:extLst>
                </a:gridCol>
                <a:gridCol w="6228907">
                  <a:extLst>
                    <a:ext uri="{9D8B030D-6E8A-4147-A177-3AD203B41FA5}">
                      <a16:colId xmlns:a16="http://schemas.microsoft.com/office/drawing/2014/main" val="426104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Строка текста или кнопка (обязательный)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Текст, отображаемый на кнопке. Этот текст будет отправлен по нажатию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resize_keyboard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кнопка будет занимать минимальное пространство,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кнопка будет занимать все возможное пространство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one_time_keyboard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после отправки ответа клавиатура будет спрятана,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клавиатура будет отображаться все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2452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B4432-79AC-49C5-A8FB-F890F34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ru-RU" dirty="0"/>
              <a:t> – </a:t>
            </a:r>
            <a:r>
              <a:rPr lang="ru-RU"/>
              <a:t>несколько клавиш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711AC-4060-4621-AB0E-F8142BEF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53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17744</Words>
  <Application>Microsoft Office PowerPoint</Application>
  <PresentationFormat>Широкоэкранный</PresentationFormat>
  <Paragraphs>2487</Paragraphs>
  <Slides>258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258</vt:i4>
      </vt:variant>
    </vt:vector>
  </HeadingPairs>
  <TitlesOfParts>
    <vt:vector size="266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Примеры ответов</vt:lpstr>
      <vt:lpstr>Бот «Секретарь» – простейший интерфейс</vt:lpstr>
      <vt:lpstr>Бот с клавиатурой</vt:lpstr>
      <vt:lpstr>ReplyKeyboardMarkup – одна клавиша</vt:lpstr>
      <vt:lpstr>ReplyKeyboardMarkup - параметры</vt:lpstr>
      <vt:lpstr>ReplyKeyboardMarkup – несколько клавиш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2020-11-15T16:43:21Z</dcterms:created>
  <dcterms:modified xsi:type="dcterms:W3CDTF">2020-11-16T14:26:05Z</dcterms:modified>
</cp:coreProperties>
</file>