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8C33E209-DDA7-47D8-BCE9-CBE55A8DF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173"/>
            <a:ext cx="9144000" cy="1655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Основы алгоритмизации и программирования для разработки ботов для телеграмм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Tsytovich, Pavel</dc:creator>
  <cp:lastModifiedBy>Tsytovich, Pavel</cp:lastModifiedBy>
  <cp:revision>1</cp:revision>
  <dcterms:created xsi:type="dcterms:W3CDTF">2020-10-21T07:10:38Z</dcterms:created>
  <dcterms:modified xsi:type="dcterms:W3CDTF">2020-10-21T07:13:07Z</dcterms:modified>
</cp:coreProperties>
</file>