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11" r:id="rId251"/>
    <p:sldId id="512" r:id="rId252"/>
    <p:sldId id="513" r:id="rId253"/>
    <p:sldId id="500" r:id="rId254"/>
    <p:sldId id="514" r:id="rId255"/>
    <p:sldId id="501" r:id="rId2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commentAuthors" Target="commentAuthor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</a:t>
            </a:r>
            <a:r>
              <a:rPr lang="ru-RU" dirty="0" err="1"/>
              <a:t>фунции</a:t>
            </a:r>
            <a:r>
              <a:rPr lang="ru-RU" dirty="0"/>
              <a:t>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17335</Words>
  <Application>Microsoft Office PowerPoint</Application>
  <PresentationFormat>Широкоэкранный</PresentationFormat>
  <Paragraphs>2441</Paragraphs>
  <Slides>255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255</vt:i4>
      </vt:variant>
    </vt:vector>
  </HeadingPairs>
  <TitlesOfParts>
    <vt:vector size="26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Бот «Секретарь» – простейший интерфейс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311</cp:revision>
  <dcterms:created xsi:type="dcterms:W3CDTF">2020-10-21T07:10:38Z</dcterms:created>
  <dcterms:modified xsi:type="dcterms:W3CDTF">2020-11-15T15:01:10Z</dcterms:modified>
</cp:coreProperties>
</file>