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5" r:id="rId170"/>
    <p:sldId id="426" r:id="rId1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/>
              <a:t>Мы разработаем бот, </a:t>
            </a:r>
            <a:r>
              <a:rPr lang="ru-RU" dirty="0"/>
              <a:t>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10765</Words>
  <Application>Microsoft Office PowerPoint</Application>
  <PresentationFormat>Широкоэкранный</PresentationFormat>
  <Paragraphs>1557</Paragraphs>
  <Slides>170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170</vt:i4>
      </vt:variant>
    </vt:vector>
  </HeadingPairs>
  <TitlesOfParts>
    <vt:vector size="178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Получение документа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202</cp:revision>
  <dcterms:created xsi:type="dcterms:W3CDTF">2020-10-21T07:10:38Z</dcterms:created>
  <dcterms:modified xsi:type="dcterms:W3CDTF">2020-11-07T20:53:14Z</dcterms:modified>
</cp:coreProperties>
</file>