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1T13:23:08.475" idx="1">
    <p:pos x="4387" y="449"/>
    <p:text>Здесь надо дать несколько задач на физические формулы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4965405" y="2094614"/>
            <a:ext cx="3508744" cy="925033"/>
          </a:xfrm>
          <a:prstGeom prst="wedgeRectCallout">
            <a:avLst>
              <a:gd name="adj1" fmla="val -75943"/>
              <a:gd name="adj2" fmla="val 15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</a:t>
            </a:r>
            <a:r>
              <a:rPr lang="ru-RU" dirty="0" err="1"/>
              <a:t>пользоватеь</a:t>
            </a:r>
            <a:endParaRPr lang="ru-RU" dirty="0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1584251" y="1786270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378995" y="1786270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1897911" y="189268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1903228" y="2466642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1903228" y="301981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1889051" y="3593777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1897911" y="4178567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492641" y="1786270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3822405" y="1749140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3721396" y="4173165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7713921" y="5486289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360</Words>
  <Application>Microsoft Office PowerPoint</Application>
  <PresentationFormat>Широкоэкранный</PresentationFormat>
  <Paragraphs>63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Базовые основы Python</vt:lpstr>
      <vt:lpstr>История Python</vt:lpstr>
      <vt:lpstr>Первая программа</vt:lpstr>
      <vt:lpstr>Как устроена программа?</vt:lpstr>
      <vt:lpstr>Пример посложней</vt:lpstr>
      <vt:lpstr>Изучаем законы физики…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10</cp:revision>
  <dcterms:created xsi:type="dcterms:W3CDTF">2020-10-21T07:10:38Z</dcterms:created>
  <dcterms:modified xsi:type="dcterms:W3CDTF">2020-10-21T10:23:37Z</dcterms:modified>
</cp:coreProperties>
</file>